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83" r:id="rId3"/>
    <p:sldId id="289" r:id="rId4"/>
    <p:sldId id="299" r:id="rId5"/>
    <p:sldId id="257" r:id="rId6"/>
    <p:sldId id="278" r:id="rId7"/>
    <p:sldId id="287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60" r:id="rId16"/>
    <p:sldId id="282" r:id="rId17"/>
    <p:sldId id="281" r:id="rId18"/>
    <p:sldId id="280" r:id="rId19"/>
    <p:sldId id="279" r:id="rId20"/>
    <p:sldId id="264" r:id="rId21"/>
    <p:sldId id="271" r:id="rId22"/>
    <p:sldId id="300" r:id="rId23"/>
    <p:sldId id="272" r:id="rId24"/>
    <p:sldId id="301" r:id="rId25"/>
    <p:sldId id="275" r:id="rId26"/>
    <p:sldId id="277" r:id="rId27"/>
    <p:sldId id="274" r:id="rId28"/>
    <p:sldId id="262" r:id="rId29"/>
    <p:sldId id="286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27576-09FC-4853-90DE-A5181E253C62}" v="63" dt="2019-09-17T22:10:56.888"/>
    <p1510:client id="{104A04B5-E64E-AAFE-723E-EC3D8F3D88CD}" v="882" dt="2019-10-07T22:50:35.200"/>
    <p1510:client id="{303F0962-CFB8-64F0-78A8-8C430BFEFCE6}" v="39" dt="2019-10-28T17:00:26.542"/>
    <p1510:client id="{3147DAA8-2638-4109-95B3-07EC921566F2}" v="8" dt="2019-10-05T04:18:40.742"/>
    <p1510:client id="{340C1F5E-16E4-4BF3-9D2E-7577D59D3902}" v="1095" dt="2019-10-01T21:51:58.732"/>
    <p1510:client id="{4627F8C4-7E87-A834-5961-549F311C6BBD}" v="439" dt="2019-10-24T21:07:37.752"/>
    <p1510:client id="{56C10A3A-8B93-2BC7-5AA4-231717158446}" v="4" dt="2019-10-04T23:15:06.162"/>
    <p1510:client id="{6E0D1E6F-BA23-DE00-A208-E8F667E1CA1B}" v="260" dt="2019-10-01T22:23:00.559"/>
    <p1510:client id="{79A0519C-7CD6-C10A-2772-03027799A582}" v="33" dt="2019-09-17T22:44:59.573"/>
    <p1510:client id="{7FAFC8DE-C687-B58D-87AC-24894DA7AACC}" v="15" dt="2019-10-26T00:02:22.063"/>
    <p1510:client id="{8421B5EE-6024-8549-D1CE-B191652803B4}" v="155" dt="2019-10-24T23:38:23.128"/>
    <p1510:client id="{8AFF7E32-AE87-48C3-CA37-8003CC42B4A5}" v="1" dt="2019-09-27T23:42:16.564"/>
    <p1510:client id="{9D85C6BB-F915-91C0-CC5B-0EDEE8577677}" v="214" dt="2019-10-24T17:59:25.797"/>
    <p1510:client id="{A215B555-AF8C-4B5D-A5F5-F73EB6FC5BE5}" v="7" dt="2019-10-11T22:16:20.831"/>
    <p1510:client id="{A34FB605-899C-DC16-DCBE-96F5C2C01D7F}" v="448" dt="2019-09-05T17:50:05.746"/>
    <p1510:client id="{A8CD0FFC-92A1-B12C-2540-2FB15E4399CA}" v="10" dt="2019-10-24T20:45:17.834"/>
    <p1510:client id="{AFDDC1D3-400E-4E52-9F42-D33A73F48E4E}" v="7" dt="2019-10-07T19:41:43.597"/>
    <p1510:client id="{D878D6AF-822E-44F6-BB4A-31EF6828B022}" v="148" dt="2019-10-28T16:33:09.682"/>
    <p1510:client id="{E21E5D49-4230-5898-03B2-E28D7ECB64AB}" v="711" dt="2019-10-24T17:05:55.113"/>
    <p1510:client id="{FE4B762F-DE04-451B-327A-995736811301}" v="73" dt="2019-10-04T23:17:19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Y Wright" userId="S::tywright@ucdavis.edu::27f2369b-cf83-4537-82bb-6a96599c8171" providerId="AD" clId="Web-{56C10A3A-8B93-2BC7-5AA4-231717158446}"/>
    <pc:docChg chg="modSld">
      <pc:chgData name="Tiffany Y Wright" userId="S::tywright@ucdavis.edu::27f2369b-cf83-4537-82bb-6a96599c8171" providerId="AD" clId="Web-{56C10A3A-8B93-2BC7-5AA4-231717158446}" dt="2019-10-04T23:15:06.162" v="4" actId="20577"/>
      <pc:docMkLst>
        <pc:docMk/>
      </pc:docMkLst>
      <pc:sldChg chg="modSp">
        <pc:chgData name="Tiffany Y Wright" userId="S::tywright@ucdavis.edu::27f2369b-cf83-4537-82bb-6a96599c8171" providerId="AD" clId="Web-{56C10A3A-8B93-2BC7-5AA4-231717158446}" dt="2019-10-04T23:15:02.521" v="3" actId="20577"/>
        <pc:sldMkLst>
          <pc:docMk/>
          <pc:sldMk cId="1413064948" sldId="278"/>
        </pc:sldMkLst>
        <pc:spChg chg="mod">
          <ac:chgData name="Tiffany Y Wright" userId="S::tywright@ucdavis.edu::27f2369b-cf83-4537-82bb-6a96599c8171" providerId="AD" clId="Web-{56C10A3A-8B93-2BC7-5AA4-231717158446}" dt="2019-10-04T23:15:02.521" v="3" actId="20577"/>
          <ac:spMkLst>
            <pc:docMk/>
            <pc:sldMk cId="1413064948" sldId="278"/>
            <ac:spMk id="3" creationId="{ED5A9700-F1D2-4456-AA1C-E0348F009157}"/>
          </ac:spMkLst>
        </pc:spChg>
      </pc:sldChg>
    </pc:docChg>
  </pc:docChgLst>
  <pc:docChgLst>
    <pc:chgData name="Sarah Mangum" userId="S::semangum@ucdavis.edu::0268138a-1256-4d4d-aa69-7fa6b8f8cd07" providerId="AD" clId="Web-{8421B5EE-6024-8549-D1CE-B191652803B4}"/>
    <pc:docChg chg="modSld">
      <pc:chgData name="Sarah Mangum" userId="S::semangum@ucdavis.edu::0268138a-1256-4d4d-aa69-7fa6b8f8cd07" providerId="AD" clId="Web-{8421B5EE-6024-8549-D1CE-B191652803B4}" dt="2019-10-24T23:38:23.128" v="153" actId="20577"/>
      <pc:docMkLst>
        <pc:docMk/>
      </pc:docMkLst>
      <pc:sldChg chg="modSp">
        <pc:chgData name="Sarah Mangum" userId="S::semangum@ucdavis.edu::0268138a-1256-4d4d-aa69-7fa6b8f8cd07" providerId="AD" clId="Web-{8421B5EE-6024-8549-D1CE-B191652803B4}" dt="2019-10-24T23:38:23.128" v="152" actId="20577"/>
        <pc:sldMkLst>
          <pc:docMk/>
          <pc:sldMk cId="2357884104" sldId="288"/>
        </pc:sldMkLst>
        <pc:spChg chg="mod">
          <ac:chgData name="Sarah Mangum" userId="S::semangum@ucdavis.edu::0268138a-1256-4d4d-aa69-7fa6b8f8cd07" providerId="AD" clId="Web-{8421B5EE-6024-8549-D1CE-B191652803B4}" dt="2019-10-24T23:34:54.127" v="28" actId="20577"/>
          <ac:spMkLst>
            <pc:docMk/>
            <pc:sldMk cId="2357884104" sldId="288"/>
            <ac:spMk id="2" creationId="{EF76D4BA-E8B8-4F59-A790-F252671D8285}"/>
          </ac:spMkLst>
        </pc:spChg>
        <pc:spChg chg="mod">
          <ac:chgData name="Sarah Mangum" userId="S::semangum@ucdavis.edu::0268138a-1256-4d4d-aa69-7fa6b8f8cd07" providerId="AD" clId="Web-{8421B5EE-6024-8549-D1CE-B191652803B4}" dt="2019-10-24T23:38:23.128" v="152" actId="20577"/>
          <ac:spMkLst>
            <pc:docMk/>
            <pc:sldMk cId="2357884104" sldId="288"/>
            <ac:spMk id="3" creationId="{7C76E5D1-1E20-4C39-9E88-8D353E234405}"/>
          </ac:spMkLst>
        </pc:spChg>
      </pc:sldChg>
    </pc:docChg>
  </pc:docChgLst>
  <pc:docChgLst>
    <pc:chgData name="Tiffany Y Wright" userId="S::tywright@ucdavis.edu::27f2369b-cf83-4537-82bb-6a96599c8171" providerId="AD" clId="Web-{FE4B762F-DE04-451B-327A-995736811301}"/>
    <pc:docChg chg="modSld">
      <pc:chgData name="Tiffany Y Wright" userId="S::tywright@ucdavis.edu::27f2369b-cf83-4537-82bb-6a96599c8171" providerId="AD" clId="Web-{FE4B762F-DE04-451B-327A-995736811301}" dt="2019-10-04T23:17:19.193" v="71" actId="20577"/>
      <pc:docMkLst>
        <pc:docMk/>
      </pc:docMkLst>
      <pc:sldChg chg="modSp">
        <pc:chgData name="Tiffany Y Wright" userId="S::tywright@ucdavis.edu::27f2369b-cf83-4537-82bb-6a96599c8171" providerId="AD" clId="Web-{FE4B762F-DE04-451B-327A-995736811301}" dt="2019-10-04T23:17:19.193" v="70" actId="20577"/>
        <pc:sldMkLst>
          <pc:docMk/>
          <pc:sldMk cId="1808713065" sldId="260"/>
        </pc:sldMkLst>
        <pc:spChg chg="mod">
          <ac:chgData name="Tiffany Y Wright" userId="S::tywright@ucdavis.edu::27f2369b-cf83-4537-82bb-6a96599c8171" providerId="AD" clId="Web-{FE4B762F-DE04-451B-327A-995736811301}" dt="2019-10-04T23:16:46.661" v="36" actId="20577"/>
          <ac:spMkLst>
            <pc:docMk/>
            <pc:sldMk cId="1808713065" sldId="260"/>
            <ac:spMk id="2" creationId="{620C889D-3F8E-4B9F-89B7-49E37372F611}"/>
          </ac:spMkLst>
        </pc:spChg>
        <pc:spChg chg="mod">
          <ac:chgData name="Tiffany Y Wright" userId="S::tywright@ucdavis.edu::27f2369b-cf83-4537-82bb-6a96599c8171" providerId="AD" clId="Web-{FE4B762F-DE04-451B-327A-995736811301}" dt="2019-10-04T23:17:19.193" v="70" actId="20577"/>
          <ac:spMkLst>
            <pc:docMk/>
            <pc:sldMk cId="1808713065" sldId="260"/>
            <ac:spMk id="3" creationId="{2BCC4885-63C0-42F8-BA3F-BDA4DF36DD7F}"/>
          </ac:spMkLst>
        </pc:spChg>
      </pc:sldChg>
      <pc:sldChg chg="modSp">
        <pc:chgData name="Tiffany Y Wright" userId="S::tywright@ucdavis.edu::27f2369b-cf83-4537-82bb-6a96599c8171" providerId="AD" clId="Web-{FE4B762F-DE04-451B-327A-995736811301}" dt="2019-10-04T23:16:29.208" v="32" actId="20577"/>
        <pc:sldMkLst>
          <pc:docMk/>
          <pc:sldMk cId="1413064948" sldId="278"/>
        </pc:sldMkLst>
        <pc:spChg chg="mod">
          <ac:chgData name="Tiffany Y Wright" userId="S::tywright@ucdavis.edu::27f2369b-cf83-4537-82bb-6a96599c8171" providerId="AD" clId="Web-{FE4B762F-DE04-451B-327A-995736811301}" dt="2019-10-04T23:16:29.208" v="32" actId="20577"/>
          <ac:spMkLst>
            <pc:docMk/>
            <pc:sldMk cId="1413064948" sldId="278"/>
            <ac:spMk id="3" creationId="{ED5A9700-F1D2-4456-AA1C-E0348F009157}"/>
          </ac:spMkLst>
        </pc:spChg>
      </pc:sldChg>
    </pc:docChg>
  </pc:docChgLst>
  <pc:docChgLst>
    <pc:chgData name="Tiffany Y Wright" userId="S::tywright@ucdavis.edu::27f2369b-cf83-4537-82bb-6a96599c8171" providerId="AD" clId="Web-{0B127576-09FC-4853-90DE-A5181E253C62}"/>
    <pc:docChg chg="delSld modSld">
      <pc:chgData name="Tiffany Y Wright" userId="S::tywright@ucdavis.edu::27f2369b-cf83-4537-82bb-6a96599c8171" providerId="AD" clId="Web-{0B127576-09FC-4853-90DE-A5181E253C62}" dt="2019-09-17T22:10:56.513" v="61" actId="20577"/>
      <pc:docMkLst>
        <pc:docMk/>
      </pc:docMkLst>
      <pc:sldChg chg="modSp">
        <pc:chgData name="Tiffany Y Wright" userId="S::tywright@ucdavis.edu::27f2369b-cf83-4537-82bb-6a96599c8171" providerId="AD" clId="Web-{0B127576-09FC-4853-90DE-A5181E253C62}" dt="2019-09-17T22:10:54.810" v="59" actId="20577"/>
        <pc:sldMkLst>
          <pc:docMk/>
          <pc:sldMk cId="3606139931" sldId="258"/>
        </pc:sldMkLst>
        <pc:spChg chg="mod">
          <ac:chgData name="Tiffany Y Wright" userId="S::tywright@ucdavis.edu::27f2369b-cf83-4537-82bb-6a96599c8171" providerId="AD" clId="Web-{0B127576-09FC-4853-90DE-A5181E253C62}" dt="2019-09-17T22:10:54.810" v="59" actId="20577"/>
          <ac:spMkLst>
            <pc:docMk/>
            <pc:sldMk cId="3606139931" sldId="258"/>
            <ac:spMk id="3" creationId="{7D230D9D-11F0-47A0-9ED3-212956F1C45A}"/>
          </ac:spMkLst>
        </pc:spChg>
      </pc:sldChg>
      <pc:sldChg chg="del">
        <pc:chgData name="Tiffany Y Wright" userId="S::tywright@ucdavis.edu::27f2369b-cf83-4537-82bb-6a96599c8171" providerId="AD" clId="Web-{0B127576-09FC-4853-90DE-A5181E253C62}" dt="2019-09-17T22:08:09.716" v="0"/>
        <pc:sldMkLst>
          <pc:docMk/>
          <pc:sldMk cId="4130384313" sldId="259"/>
        </pc:sldMkLst>
      </pc:sldChg>
    </pc:docChg>
  </pc:docChgLst>
  <pc:docChgLst>
    <pc:chgData name="Tiffany Y Wright" userId="S::tywright@ucdavis.edu::27f2369b-cf83-4537-82bb-6a96599c8171" providerId="AD" clId="Web-{7FAFC8DE-C687-B58D-87AC-24894DA7AACC}"/>
    <pc:docChg chg="modSld">
      <pc:chgData name="Tiffany Y Wright" userId="S::tywright@ucdavis.edu::27f2369b-cf83-4537-82bb-6a96599c8171" providerId="AD" clId="Web-{7FAFC8DE-C687-B58D-87AC-24894DA7AACC}" dt="2019-10-26T00:02:22.063" v="14" actId="1076"/>
      <pc:docMkLst>
        <pc:docMk/>
      </pc:docMkLst>
      <pc:sldChg chg="modSp delAnim modAnim">
        <pc:chgData name="Tiffany Y Wright" userId="S::tywright@ucdavis.edu::27f2369b-cf83-4537-82bb-6a96599c8171" providerId="AD" clId="Web-{7FAFC8DE-C687-B58D-87AC-24894DA7AACC}" dt="2019-10-26T00:02:22.063" v="14" actId="1076"/>
        <pc:sldMkLst>
          <pc:docMk/>
          <pc:sldMk cId="1675898021" sldId="282"/>
        </pc:sldMkLst>
        <pc:spChg chg="mod">
          <ac:chgData name="Tiffany Y Wright" userId="S::tywright@ucdavis.edu::27f2369b-cf83-4537-82bb-6a96599c8171" providerId="AD" clId="Web-{7FAFC8DE-C687-B58D-87AC-24894DA7AACC}" dt="2019-10-26T00:02:14.892" v="12" actId="1076"/>
          <ac:spMkLst>
            <pc:docMk/>
            <pc:sldMk cId="1675898021" sldId="282"/>
            <ac:spMk id="7" creationId="{31B3FCE3-6598-4DE5-834E-79048F609A84}"/>
          </ac:spMkLst>
        </pc:spChg>
        <pc:spChg chg="mod">
          <ac:chgData name="Tiffany Y Wright" userId="S::tywright@ucdavis.edu::27f2369b-cf83-4537-82bb-6a96599c8171" providerId="AD" clId="Web-{7FAFC8DE-C687-B58D-87AC-24894DA7AACC}" dt="2019-10-26T00:02:18.454" v="13" actId="1076"/>
          <ac:spMkLst>
            <pc:docMk/>
            <pc:sldMk cId="1675898021" sldId="282"/>
            <ac:spMk id="8" creationId="{5266BE44-B449-4F33-8331-473F1E236BB3}"/>
          </ac:spMkLst>
        </pc:spChg>
        <pc:spChg chg="mod">
          <ac:chgData name="Tiffany Y Wright" userId="S::tywright@ucdavis.edu::27f2369b-cf83-4537-82bb-6a96599c8171" providerId="AD" clId="Web-{7FAFC8DE-C687-B58D-87AC-24894DA7AACC}" dt="2019-10-26T00:02:22.063" v="14" actId="1076"/>
          <ac:spMkLst>
            <pc:docMk/>
            <pc:sldMk cId="1675898021" sldId="282"/>
            <ac:spMk id="9" creationId="{A0B6A6E6-364C-42B5-905F-38BCE58B9674}"/>
          </ac:spMkLst>
        </pc:spChg>
        <pc:graphicFrameChg chg="mod">
          <ac:chgData name="Tiffany Y Wright" userId="S::tywright@ucdavis.edu::27f2369b-cf83-4537-82bb-6a96599c8171" providerId="AD" clId="Web-{7FAFC8DE-C687-B58D-87AC-24894DA7AACC}" dt="2019-10-26T00:02:07.032" v="10" actId="1076"/>
          <ac:graphicFrameMkLst>
            <pc:docMk/>
            <pc:sldMk cId="1675898021" sldId="282"/>
            <ac:graphicFrameMk id="5" creationId="{00000000-0000-0000-0000-000000000000}"/>
          </ac:graphicFrameMkLst>
        </pc:graphicFrameChg>
        <pc:picChg chg="mod">
          <ac:chgData name="Tiffany Y Wright" userId="S::tywright@ucdavis.edu::27f2369b-cf83-4537-82bb-6a96599c8171" providerId="AD" clId="Web-{7FAFC8DE-C687-B58D-87AC-24894DA7AACC}" dt="2019-10-26T00:02:10.860" v="11" actId="1076"/>
          <ac:picMkLst>
            <pc:docMk/>
            <pc:sldMk cId="1675898021" sldId="282"/>
            <ac:picMk id="4" creationId="{00000000-0000-0000-0000-000000000000}"/>
          </ac:picMkLst>
        </pc:picChg>
      </pc:sldChg>
    </pc:docChg>
  </pc:docChgLst>
  <pc:docChgLst>
    <pc:chgData name="Tiffany Y Wright" userId="S::tywright@ucdavis.edu::27f2369b-cf83-4537-82bb-6a96599c8171" providerId="AD" clId="Web-{303F0962-CFB8-64F0-78A8-8C430BFEFCE6}"/>
    <pc:docChg chg="addSld delSld modSld">
      <pc:chgData name="Tiffany Y Wright" userId="S::tywright@ucdavis.edu::27f2369b-cf83-4537-82bb-6a96599c8171" providerId="AD" clId="Web-{303F0962-CFB8-64F0-78A8-8C430BFEFCE6}" dt="2019-10-28T17:00:26.542" v="38"/>
      <pc:docMkLst>
        <pc:docMk/>
      </pc:docMkLst>
      <pc:sldChg chg="addSp modSp new del mod modClrScheme chgLayout">
        <pc:chgData name="Tiffany Y Wright" userId="S::tywright@ucdavis.edu::27f2369b-cf83-4537-82bb-6a96599c8171" providerId="AD" clId="Web-{303F0962-CFB8-64F0-78A8-8C430BFEFCE6}" dt="2019-10-28T17:00:26.542" v="38"/>
        <pc:sldMkLst>
          <pc:docMk/>
          <pc:sldMk cId="3816645210" sldId="302"/>
        </pc:sldMkLst>
        <pc:spChg chg="add mod">
          <ac:chgData name="Tiffany Y Wright" userId="S::tywright@ucdavis.edu::27f2369b-cf83-4537-82bb-6a96599c8171" providerId="AD" clId="Web-{303F0962-CFB8-64F0-78A8-8C430BFEFCE6}" dt="2019-10-28T17:00:26.433" v="36" actId="20577"/>
          <ac:spMkLst>
            <pc:docMk/>
            <pc:sldMk cId="3816645210" sldId="302"/>
            <ac:spMk id="2" creationId="{E037448D-40B2-4263-81C0-C5A01ADEEF35}"/>
          </ac:spMkLst>
        </pc:spChg>
        <pc:spChg chg="add mod">
          <ac:chgData name="Tiffany Y Wright" userId="S::tywright@ucdavis.edu::27f2369b-cf83-4537-82bb-6a96599c8171" providerId="AD" clId="Web-{303F0962-CFB8-64F0-78A8-8C430BFEFCE6}" dt="2019-10-28T16:59:59.902" v="1"/>
          <ac:spMkLst>
            <pc:docMk/>
            <pc:sldMk cId="3816645210" sldId="302"/>
            <ac:spMk id="3" creationId="{D2DC0125-8DAA-47A3-A53C-45E8CA134FB0}"/>
          </ac:spMkLst>
        </pc:spChg>
      </pc:sldChg>
    </pc:docChg>
  </pc:docChgLst>
  <pc:docChgLst>
    <pc:chgData name="Sarah Mangum" userId="S::semangum@ucdavis.edu::0268138a-1256-4d4d-aa69-7fa6b8f8cd07" providerId="AD" clId="Web-{E21E5D49-4230-5898-03B2-E28D7ECB64AB}"/>
    <pc:docChg chg="addSld delSld modSld sldOrd">
      <pc:chgData name="Sarah Mangum" userId="S::semangum@ucdavis.edu::0268138a-1256-4d4d-aa69-7fa6b8f8cd07" providerId="AD" clId="Web-{E21E5D49-4230-5898-03B2-E28D7ECB64AB}" dt="2019-10-24T17:05:55.113" v="710"/>
      <pc:docMkLst>
        <pc:docMk/>
      </pc:docMkLst>
      <pc:sldChg chg="modSp">
        <pc:chgData name="Sarah Mangum" userId="S::semangum@ucdavis.edu::0268138a-1256-4d4d-aa69-7fa6b8f8cd07" providerId="AD" clId="Web-{E21E5D49-4230-5898-03B2-E28D7ECB64AB}" dt="2019-10-24T16:55:57.521" v="681" actId="20577"/>
        <pc:sldMkLst>
          <pc:docMk/>
          <pc:sldMk cId="4289952573" sldId="283"/>
        </pc:sldMkLst>
        <pc:spChg chg="mod">
          <ac:chgData name="Sarah Mangum" userId="S::semangum@ucdavis.edu::0268138a-1256-4d4d-aa69-7fa6b8f8cd07" providerId="AD" clId="Web-{E21E5D49-4230-5898-03B2-E28D7ECB64AB}" dt="2019-10-24T16:55:57.521" v="681" actId="20577"/>
          <ac:spMkLst>
            <pc:docMk/>
            <pc:sldMk cId="4289952573" sldId="283"/>
            <ac:spMk id="3" creationId="{D2D68936-F44C-4814-9CC2-7881BB93FB41}"/>
          </ac:spMkLst>
        </pc:spChg>
      </pc:sldChg>
      <pc:sldChg chg="ord">
        <pc:chgData name="Sarah Mangum" userId="S::semangum@ucdavis.edu::0268138a-1256-4d4d-aa69-7fa6b8f8cd07" providerId="AD" clId="Web-{E21E5D49-4230-5898-03B2-E28D7ECB64AB}" dt="2019-10-24T17:02:45.457" v="708"/>
        <pc:sldMkLst>
          <pc:docMk/>
          <pc:sldMk cId="3176537917" sldId="284"/>
        </pc:sldMkLst>
      </pc:sldChg>
      <pc:sldChg chg="modSp new">
        <pc:chgData name="Sarah Mangum" userId="S::semangum@ucdavis.edu::0268138a-1256-4d4d-aa69-7fa6b8f8cd07" providerId="AD" clId="Web-{E21E5D49-4230-5898-03B2-E28D7ECB64AB}" dt="2019-10-24T17:02:40.567" v="705" actId="20577"/>
        <pc:sldMkLst>
          <pc:docMk/>
          <pc:sldMk cId="2357884104" sldId="288"/>
        </pc:sldMkLst>
        <pc:spChg chg="mod">
          <ac:chgData name="Sarah Mangum" userId="S::semangum@ucdavis.edu::0268138a-1256-4d4d-aa69-7fa6b8f8cd07" providerId="AD" clId="Web-{E21E5D49-4230-5898-03B2-E28D7ECB64AB}" dt="2019-10-24T16:56:04.037" v="686" actId="20577"/>
          <ac:spMkLst>
            <pc:docMk/>
            <pc:sldMk cId="2357884104" sldId="288"/>
            <ac:spMk id="2" creationId="{EF76D4BA-E8B8-4F59-A790-F252671D8285}"/>
          </ac:spMkLst>
        </pc:spChg>
        <pc:spChg chg="mod">
          <ac:chgData name="Sarah Mangum" userId="S::semangum@ucdavis.edu::0268138a-1256-4d4d-aa69-7fa6b8f8cd07" providerId="AD" clId="Web-{E21E5D49-4230-5898-03B2-E28D7ECB64AB}" dt="2019-10-24T17:02:40.567" v="705" actId="20577"/>
          <ac:spMkLst>
            <pc:docMk/>
            <pc:sldMk cId="2357884104" sldId="288"/>
            <ac:spMk id="3" creationId="{7C76E5D1-1E20-4C39-9E88-8D353E234405}"/>
          </ac:spMkLst>
        </pc:spChg>
      </pc:sldChg>
      <pc:sldChg chg="new del">
        <pc:chgData name="Sarah Mangum" userId="S::semangum@ucdavis.edu::0268138a-1256-4d4d-aa69-7fa6b8f8cd07" providerId="AD" clId="Web-{E21E5D49-4230-5898-03B2-E28D7ECB64AB}" dt="2019-10-24T17:05:55.113" v="710"/>
        <pc:sldMkLst>
          <pc:docMk/>
          <pc:sldMk cId="819053156" sldId="289"/>
        </pc:sldMkLst>
      </pc:sldChg>
    </pc:docChg>
  </pc:docChgLst>
  <pc:docChgLst>
    <pc:chgData name="Tiffany Y Wright" userId="S::tywright@ucdavis.edu::27f2369b-cf83-4537-82bb-6a96599c8171" providerId="AD" clId="Web-{6E0D1E6F-BA23-DE00-A208-E8F667E1CA1B}"/>
    <pc:docChg chg="addSld delSld modSld sldOrd">
      <pc:chgData name="Tiffany Y Wright" userId="S::tywright@ucdavis.edu::27f2369b-cf83-4537-82bb-6a96599c8171" providerId="AD" clId="Web-{6E0D1E6F-BA23-DE00-A208-E8F667E1CA1B}" dt="2019-10-01T22:23:00.559" v="258" actId="20577"/>
      <pc:docMkLst>
        <pc:docMk/>
      </pc:docMkLst>
      <pc:sldChg chg="del">
        <pc:chgData name="Tiffany Y Wright" userId="S::tywright@ucdavis.edu::27f2369b-cf83-4537-82bb-6a96599c8171" providerId="AD" clId="Web-{6E0D1E6F-BA23-DE00-A208-E8F667E1CA1B}" dt="2019-10-01T22:18:10.776" v="0"/>
        <pc:sldMkLst>
          <pc:docMk/>
          <pc:sldMk cId="2765987056" sldId="263"/>
        </pc:sldMkLst>
      </pc:sldChg>
      <pc:sldChg chg="modSp new ord modNotes">
        <pc:chgData name="Tiffany Y Wright" userId="S::tywright@ucdavis.edu::27f2369b-cf83-4537-82bb-6a96599c8171" providerId="AD" clId="Web-{6E0D1E6F-BA23-DE00-A208-E8F667E1CA1B}" dt="2019-10-01T22:23:00.559" v="257" actId="20577"/>
        <pc:sldMkLst>
          <pc:docMk/>
          <pc:sldMk cId="1413064948" sldId="278"/>
        </pc:sldMkLst>
        <pc:spChg chg="mod">
          <ac:chgData name="Tiffany Y Wright" userId="S::tywright@ucdavis.edu::27f2369b-cf83-4537-82bb-6a96599c8171" providerId="AD" clId="Web-{6E0D1E6F-BA23-DE00-A208-E8F667E1CA1B}" dt="2019-10-01T22:20:31.152" v="19" actId="20577"/>
          <ac:spMkLst>
            <pc:docMk/>
            <pc:sldMk cId="1413064948" sldId="278"/>
            <ac:spMk id="2" creationId="{3AF64D5B-2762-4085-9D6E-0B972E19CFE6}"/>
          </ac:spMkLst>
        </pc:spChg>
        <pc:spChg chg="mod">
          <ac:chgData name="Tiffany Y Wright" userId="S::tywright@ucdavis.edu::27f2369b-cf83-4537-82bb-6a96599c8171" providerId="AD" clId="Web-{6E0D1E6F-BA23-DE00-A208-E8F667E1CA1B}" dt="2019-10-01T22:23:00.559" v="257" actId="20577"/>
          <ac:spMkLst>
            <pc:docMk/>
            <pc:sldMk cId="1413064948" sldId="278"/>
            <ac:spMk id="3" creationId="{ED5A9700-F1D2-4456-AA1C-E0348F009157}"/>
          </ac:spMkLst>
        </pc:spChg>
      </pc:sldChg>
    </pc:docChg>
  </pc:docChgLst>
  <pc:docChgLst>
    <pc:chgData name="Guest User" userId="S::urn:spo:anon#ebe1b613006e0519c61f8938f0215438845be23fcc6c515efc460bef3c85a9d0::" providerId="AD" clId="Web-{A8CD0FFC-92A1-B12C-2540-2FB15E4399CA}"/>
    <pc:docChg chg="addSld modSld">
      <pc:chgData name="Guest User" userId="S::urn:spo:anon#ebe1b613006e0519c61f8938f0215438845be23fcc6c515efc460bef3c85a9d0::" providerId="AD" clId="Web-{A8CD0FFC-92A1-B12C-2540-2FB15E4399CA}" dt="2019-10-24T20:45:17.834" v="7"/>
      <pc:docMkLst>
        <pc:docMk/>
      </pc:docMkLst>
      <pc:sldChg chg="addSp delSp modSp">
        <pc:chgData name="Guest User" userId="S::urn:spo:anon#ebe1b613006e0519c61f8938f0215438845be23fcc6c515efc460bef3c85a9d0::" providerId="AD" clId="Web-{A8CD0FFC-92A1-B12C-2540-2FB15E4399CA}" dt="2019-10-24T20:44:21.662" v="1"/>
        <pc:sldMkLst>
          <pc:docMk/>
          <pc:sldMk cId="3606139931" sldId="258"/>
        </pc:sldMkLst>
        <pc:picChg chg="add del mod">
          <ac:chgData name="Guest User" userId="S::urn:spo:anon#ebe1b613006e0519c61f8938f0215438845be23fcc6c515efc460bef3c85a9d0::" providerId="AD" clId="Web-{A8CD0FFC-92A1-B12C-2540-2FB15E4399CA}" dt="2019-10-24T20:44:21.662" v="1"/>
          <ac:picMkLst>
            <pc:docMk/>
            <pc:sldMk cId="3606139931" sldId="258"/>
            <ac:picMk id="4" creationId="{D2EEB805-A497-417B-994C-EEE711D133C1}"/>
          </ac:picMkLst>
        </pc:picChg>
      </pc:sldChg>
      <pc:sldChg chg="addSp delSp modSp new">
        <pc:chgData name="Guest User" userId="S::urn:spo:anon#ebe1b613006e0519c61f8938f0215438845be23fcc6c515efc460bef3c85a9d0::" providerId="AD" clId="Web-{A8CD0FFC-92A1-B12C-2540-2FB15E4399CA}" dt="2019-10-24T20:45:17.834" v="7"/>
        <pc:sldMkLst>
          <pc:docMk/>
          <pc:sldMk cId="4224126364" sldId="291"/>
        </pc:sldMkLst>
        <pc:picChg chg="add del mod">
          <ac:chgData name="Guest User" userId="S::urn:spo:anon#ebe1b613006e0519c61f8938f0215438845be23fcc6c515efc460bef3c85a9d0::" providerId="AD" clId="Web-{A8CD0FFC-92A1-B12C-2540-2FB15E4399CA}" dt="2019-10-24T20:45:17.834" v="7"/>
          <ac:picMkLst>
            <pc:docMk/>
            <pc:sldMk cId="4224126364" sldId="291"/>
            <ac:picMk id="2" creationId="{3A826E81-4522-4193-A77E-7A036650E60C}"/>
          </ac:picMkLst>
        </pc:picChg>
      </pc:sldChg>
    </pc:docChg>
  </pc:docChgLst>
  <pc:docChgLst>
    <pc:chgData name="Tiffany Y Wright" userId="S::tywright@ucdavis.edu::27f2369b-cf83-4537-82bb-6a96599c8171" providerId="AD" clId="Web-{8AFF7E32-AE87-48C3-CA37-8003CC42B4A5}"/>
    <pc:docChg chg="modSld">
      <pc:chgData name="Tiffany Y Wright" userId="S::tywright@ucdavis.edu::27f2369b-cf83-4537-82bb-6a96599c8171" providerId="AD" clId="Web-{8AFF7E32-AE87-48C3-CA37-8003CC42B4A5}" dt="2019-09-27T23:42:16.564" v="0"/>
      <pc:docMkLst>
        <pc:docMk/>
      </pc:docMkLst>
      <pc:sldChg chg="mod modShow">
        <pc:chgData name="Tiffany Y Wright" userId="S::tywright@ucdavis.edu::27f2369b-cf83-4537-82bb-6a96599c8171" providerId="AD" clId="Web-{8AFF7E32-AE87-48C3-CA37-8003CC42B4A5}" dt="2019-09-27T23:42:16.564" v="0"/>
        <pc:sldMkLst>
          <pc:docMk/>
          <pc:sldMk cId="2765987056" sldId="263"/>
        </pc:sldMkLst>
      </pc:sldChg>
    </pc:docChg>
  </pc:docChgLst>
  <pc:docChgLst>
    <pc:chgData name="Guest User" userId="S::urn:spo:anon#ebe1b613006e0519c61f8938f0215438845be23fcc6c515efc460bef3c85a9d0::" providerId="AD" clId="Web-{4627F8C4-7E87-A834-5961-549F311C6BBD}"/>
    <pc:docChg chg="addSld delSld modSld">
      <pc:chgData name="Guest User" userId="S::urn:spo:anon#ebe1b613006e0519c61f8938f0215438845be23fcc6c515efc460bef3c85a9d0::" providerId="AD" clId="Web-{4627F8C4-7E87-A834-5961-549F311C6BBD}" dt="2019-10-24T21:07:37.752" v="421" actId="20577"/>
      <pc:docMkLst>
        <pc:docMk/>
      </pc:docMkLst>
      <pc:sldChg chg="del">
        <pc:chgData name="Guest User" userId="S::urn:spo:anon#ebe1b613006e0519c61f8938f0215438845be23fcc6c515efc460bef3c85a9d0::" providerId="AD" clId="Web-{4627F8C4-7E87-A834-5961-549F311C6BBD}" dt="2019-10-24T20:47:47.274" v="46"/>
        <pc:sldMkLst>
          <pc:docMk/>
          <pc:sldMk cId="3606139931" sldId="258"/>
        </pc:sldMkLst>
      </pc:sldChg>
      <pc:sldChg chg="addSp delSp modSp">
        <pc:chgData name="Guest User" userId="S::urn:spo:anon#ebe1b613006e0519c61f8938f0215438845be23fcc6c515efc460bef3c85a9d0::" providerId="AD" clId="Web-{4627F8C4-7E87-A834-5961-549F311C6BBD}" dt="2019-10-24T21:07:36.517" v="420" actId="20577"/>
        <pc:sldMkLst>
          <pc:docMk/>
          <pc:sldMk cId="955749364" sldId="264"/>
        </pc:sldMkLst>
        <pc:spChg chg="mod">
          <ac:chgData name="Guest User" userId="S::urn:spo:anon#ebe1b613006e0519c61f8938f0215438845be23fcc6c515efc460bef3c85a9d0::" providerId="AD" clId="Web-{4627F8C4-7E87-A834-5961-549F311C6BBD}" dt="2019-10-24T20:55:47.246" v="217" actId="14100"/>
          <ac:spMkLst>
            <pc:docMk/>
            <pc:sldMk cId="955749364" sldId="264"/>
            <ac:spMk id="2" creationId="{907E3A4C-D9A6-4B8D-8916-C3F42491A8A9}"/>
          </ac:spMkLst>
        </pc:spChg>
        <pc:spChg chg="del">
          <ac:chgData name="Guest User" userId="S::urn:spo:anon#ebe1b613006e0519c61f8938f0215438845be23fcc6c515efc460bef3c85a9d0::" providerId="AD" clId="Web-{4627F8C4-7E87-A834-5961-549F311C6BBD}" dt="2019-10-24T20:55:52.762" v="218"/>
          <ac:spMkLst>
            <pc:docMk/>
            <pc:sldMk cId="955749364" sldId="264"/>
            <ac:spMk id="3" creationId="{8E7A4E34-8528-4229-949F-5322C1233A19}"/>
          </ac:spMkLst>
        </pc:spChg>
        <pc:spChg chg="add del mod">
          <ac:chgData name="Guest User" userId="S::urn:spo:anon#ebe1b613006e0519c61f8938f0215438845be23fcc6c515efc460bef3c85a9d0::" providerId="AD" clId="Web-{4627F8C4-7E87-A834-5961-549F311C6BBD}" dt="2019-10-24T20:55:58.778" v="219"/>
          <ac:spMkLst>
            <pc:docMk/>
            <pc:sldMk cId="955749364" sldId="264"/>
            <ac:spMk id="5" creationId="{5984CCC2-54F5-4E0D-8F5F-BC4CB75DF441}"/>
          </ac:spMkLst>
        </pc:spChg>
        <pc:spChg chg="add mod">
          <ac:chgData name="Guest User" userId="S::urn:spo:anon#ebe1b613006e0519c61f8938f0215438845be23fcc6c515efc460bef3c85a9d0::" providerId="AD" clId="Web-{4627F8C4-7E87-A834-5961-549F311C6BBD}" dt="2019-10-24T21:07:36.517" v="420" actId="20577"/>
          <ac:spMkLst>
            <pc:docMk/>
            <pc:sldMk cId="955749364" sldId="264"/>
            <ac:spMk id="8" creationId="{A3D2FCC4-B051-432B-883C-C5E4D36B6CC4}"/>
          </ac:spMkLst>
        </pc:spChg>
        <pc:picChg chg="add mod ord">
          <ac:chgData name="Guest User" userId="S::urn:spo:anon#ebe1b613006e0519c61f8938f0215438845be23fcc6c515efc460bef3c85a9d0::" providerId="AD" clId="Web-{4627F8C4-7E87-A834-5961-549F311C6BBD}" dt="2019-10-24T20:56:04.668" v="221" actId="14100"/>
          <ac:picMkLst>
            <pc:docMk/>
            <pc:sldMk cId="955749364" sldId="264"/>
            <ac:picMk id="6" creationId="{31006FF6-259D-4F7B-8063-05A51D89FFDF}"/>
          </ac:picMkLst>
        </pc:picChg>
      </pc:sldChg>
      <pc:sldChg chg="del">
        <pc:chgData name="Guest User" userId="S::urn:spo:anon#ebe1b613006e0519c61f8938f0215438845be23fcc6c515efc460bef3c85a9d0::" providerId="AD" clId="Web-{4627F8C4-7E87-A834-5961-549F311C6BBD}" dt="2019-10-24T20:47:26.602" v="44"/>
        <pc:sldMkLst>
          <pc:docMk/>
          <pc:sldMk cId="4224126364" sldId="291"/>
        </pc:sldMkLst>
      </pc:sldChg>
      <pc:sldChg chg="modSp new">
        <pc:chgData name="Guest User" userId="S::urn:spo:anon#ebe1b613006e0519c61f8938f0215438845be23fcc6c515efc460bef3c85a9d0::" providerId="AD" clId="Web-{4627F8C4-7E87-A834-5961-549F311C6BBD}" dt="2019-10-24T20:48:14.259" v="57" actId="20577"/>
        <pc:sldMkLst>
          <pc:docMk/>
          <pc:sldMk cId="3522247789" sldId="292"/>
        </pc:sldMkLst>
        <pc:spChg chg="mod">
          <ac:chgData name="Guest User" userId="S::urn:spo:anon#ebe1b613006e0519c61f8938f0215438845be23fcc6c515efc460bef3c85a9d0::" providerId="AD" clId="Web-{4627F8C4-7E87-A834-5961-549F311C6BBD}" dt="2019-10-24T20:48:14.259" v="57" actId="20577"/>
          <ac:spMkLst>
            <pc:docMk/>
            <pc:sldMk cId="3522247789" sldId="292"/>
            <ac:spMk id="2" creationId="{F4A83275-EF46-4A25-8A4D-C86DE8FC5FFB}"/>
          </ac:spMkLst>
        </pc:spChg>
        <pc:spChg chg="mod">
          <ac:chgData name="Guest User" userId="S::urn:spo:anon#ebe1b613006e0519c61f8938f0215438845be23fcc6c515efc460bef3c85a9d0::" providerId="AD" clId="Web-{4627F8C4-7E87-A834-5961-549F311C6BBD}" dt="2019-10-24T20:47:23.852" v="42" actId="20577"/>
          <ac:spMkLst>
            <pc:docMk/>
            <pc:sldMk cId="3522247789" sldId="292"/>
            <ac:spMk id="3" creationId="{52149EF1-CFB3-4CE4-A355-EF0A6B0F34C3}"/>
          </ac:spMkLst>
        </pc:spChg>
      </pc:sldChg>
      <pc:sldChg chg="addSp delSp modSp new">
        <pc:chgData name="Guest User" userId="S::urn:spo:anon#ebe1b613006e0519c61f8938f0215438845be23fcc6c515efc460bef3c85a9d0::" providerId="AD" clId="Web-{4627F8C4-7E87-A834-5961-549F311C6BBD}" dt="2019-10-24T20:50:43.182" v="130" actId="1076"/>
        <pc:sldMkLst>
          <pc:docMk/>
          <pc:sldMk cId="2945729301" sldId="293"/>
        </pc:sldMkLst>
        <pc:spChg chg="mod">
          <ac:chgData name="Guest User" userId="S::urn:spo:anon#ebe1b613006e0519c61f8938f0215438845be23fcc6c515efc460bef3c85a9d0::" providerId="AD" clId="Web-{4627F8C4-7E87-A834-5961-549F311C6BBD}" dt="2019-10-24T20:48:54.822" v="70" actId="1076"/>
          <ac:spMkLst>
            <pc:docMk/>
            <pc:sldMk cId="2945729301" sldId="293"/>
            <ac:spMk id="2" creationId="{A7319ED8-26FF-490B-BC3A-F7DAE08CD077}"/>
          </ac:spMkLst>
        </pc:spChg>
        <pc:spChg chg="del">
          <ac:chgData name="Guest User" userId="S::urn:spo:anon#ebe1b613006e0519c61f8938f0215438845be23fcc6c515efc460bef3c85a9d0::" providerId="AD" clId="Web-{4627F8C4-7E87-A834-5961-549F311C6BBD}" dt="2019-10-24T20:48:33.556" v="64"/>
          <ac:spMkLst>
            <pc:docMk/>
            <pc:sldMk cId="2945729301" sldId="293"/>
            <ac:spMk id="3" creationId="{E6E1C4B9-CFD7-4EB2-B847-D23BE5605849}"/>
          </ac:spMkLst>
        </pc:spChg>
        <pc:picChg chg="add mod">
          <ac:chgData name="Guest User" userId="S::urn:spo:anon#ebe1b613006e0519c61f8938f0215438845be23fcc6c515efc460bef3c85a9d0::" providerId="AD" clId="Web-{4627F8C4-7E87-A834-5961-549F311C6BBD}" dt="2019-10-24T20:50:43.182" v="130" actId="1076"/>
          <ac:picMkLst>
            <pc:docMk/>
            <pc:sldMk cId="2945729301" sldId="293"/>
            <ac:picMk id="4" creationId="{328D0F8C-C0EF-4849-98EB-C42DAF0D9D61}"/>
          </ac:picMkLst>
        </pc:picChg>
      </pc:sldChg>
      <pc:sldChg chg="addSp delSp modSp add replId">
        <pc:chgData name="Guest User" userId="S::urn:spo:anon#ebe1b613006e0519c61f8938f0215438845be23fcc6c515efc460bef3c85a9d0::" providerId="AD" clId="Web-{4627F8C4-7E87-A834-5961-549F311C6BBD}" dt="2019-10-24T20:53:18.511" v="149" actId="1076"/>
        <pc:sldMkLst>
          <pc:docMk/>
          <pc:sldMk cId="3525893015" sldId="294"/>
        </pc:sldMkLst>
        <pc:spChg chg="mod">
          <ac:chgData name="Guest User" userId="S::urn:spo:anon#ebe1b613006e0519c61f8938f0215438845be23fcc6c515efc460bef3c85a9d0::" providerId="AD" clId="Web-{4627F8C4-7E87-A834-5961-549F311C6BBD}" dt="2019-10-24T20:50:05.416" v="121" actId="20577"/>
          <ac:spMkLst>
            <pc:docMk/>
            <pc:sldMk cId="3525893015" sldId="294"/>
            <ac:spMk id="2" creationId="{A7319ED8-26FF-490B-BC3A-F7DAE08CD077}"/>
          </ac:spMkLst>
        </pc:spChg>
        <pc:picChg chg="add mod">
          <ac:chgData name="Guest User" userId="S::urn:spo:anon#ebe1b613006e0519c61f8938f0215438845be23fcc6c515efc460bef3c85a9d0::" providerId="AD" clId="Web-{4627F8C4-7E87-A834-5961-549F311C6BBD}" dt="2019-10-24T20:53:18.511" v="149" actId="1076"/>
          <ac:picMkLst>
            <pc:docMk/>
            <pc:sldMk cId="3525893015" sldId="294"/>
            <ac:picMk id="3" creationId="{C223719A-E42F-4A26-A0B4-E0480F358E45}"/>
          </ac:picMkLst>
        </pc:picChg>
        <pc:picChg chg="del">
          <ac:chgData name="Guest User" userId="S::urn:spo:anon#ebe1b613006e0519c61f8938f0215438845be23fcc6c515efc460bef3c85a9d0::" providerId="AD" clId="Web-{4627F8C4-7E87-A834-5961-549F311C6BBD}" dt="2019-10-24T20:50:08.385" v="124"/>
          <ac:picMkLst>
            <pc:docMk/>
            <pc:sldMk cId="3525893015" sldId="294"/>
            <ac:picMk id="4" creationId="{328D0F8C-C0EF-4849-98EB-C42DAF0D9D61}"/>
          </ac:picMkLst>
        </pc:picChg>
      </pc:sldChg>
      <pc:sldChg chg="addSp delSp modSp add replId">
        <pc:chgData name="Guest User" userId="S::urn:spo:anon#ebe1b613006e0519c61f8938f0215438845be23fcc6c515efc460bef3c85a9d0::" providerId="AD" clId="Web-{4627F8C4-7E87-A834-5961-549F311C6BBD}" dt="2019-10-24T20:53:14.198" v="148" actId="1076"/>
        <pc:sldMkLst>
          <pc:docMk/>
          <pc:sldMk cId="1443646766" sldId="295"/>
        </pc:sldMkLst>
        <pc:spChg chg="mod">
          <ac:chgData name="Guest User" userId="S::urn:spo:anon#ebe1b613006e0519c61f8938f0215438845be23fcc6c515efc460bef3c85a9d0::" providerId="AD" clId="Web-{4627F8C4-7E87-A834-5961-549F311C6BBD}" dt="2019-10-24T20:50:58.916" v="133" actId="20577"/>
          <ac:spMkLst>
            <pc:docMk/>
            <pc:sldMk cId="1443646766" sldId="295"/>
            <ac:spMk id="2" creationId="{A7319ED8-26FF-490B-BC3A-F7DAE08CD077}"/>
          </ac:spMkLst>
        </pc:spChg>
        <pc:picChg chg="add mod">
          <ac:chgData name="Guest User" userId="S::urn:spo:anon#ebe1b613006e0519c61f8938f0215438845be23fcc6c515efc460bef3c85a9d0::" providerId="AD" clId="Web-{4627F8C4-7E87-A834-5961-549F311C6BBD}" dt="2019-10-24T20:53:14.198" v="148" actId="1076"/>
          <ac:picMkLst>
            <pc:docMk/>
            <pc:sldMk cId="1443646766" sldId="295"/>
            <ac:picMk id="3" creationId="{2BCC8E91-CC77-48A1-BDAE-2CC07C97FE58}"/>
          </ac:picMkLst>
        </pc:picChg>
        <pc:picChg chg="del">
          <ac:chgData name="Guest User" userId="S::urn:spo:anon#ebe1b613006e0519c61f8938f0215438845be23fcc6c515efc460bef3c85a9d0::" providerId="AD" clId="Web-{4627F8C4-7E87-A834-5961-549F311C6BBD}" dt="2019-10-24T20:50:50.885" v="131"/>
          <ac:picMkLst>
            <pc:docMk/>
            <pc:sldMk cId="1443646766" sldId="295"/>
            <ac:picMk id="4" creationId="{328D0F8C-C0EF-4849-98EB-C42DAF0D9D61}"/>
          </ac:picMkLst>
        </pc:picChg>
      </pc:sldChg>
      <pc:sldChg chg="addSp delSp modSp add replId">
        <pc:chgData name="Guest User" userId="S::urn:spo:anon#ebe1b613006e0519c61f8938f0215438845be23fcc6c515efc460bef3c85a9d0::" providerId="AD" clId="Web-{4627F8C4-7E87-A834-5961-549F311C6BBD}" dt="2019-10-24T20:53:05.855" v="145" actId="1076"/>
        <pc:sldMkLst>
          <pc:docMk/>
          <pc:sldMk cId="339567907" sldId="296"/>
        </pc:sldMkLst>
        <pc:spChg chg="mod">
          <ac:chgData name="Guest User" userId="S::urn:spo:anon#ebe1b613006e0519c61f8938f0215438845be23fcc6c515efc460bef3c85a9d0::" providerId="AD" clId="Web-{4627F8C4-7E87-A834-5961-549F311C6BBD}" dt="2019-10-24T20:52:48.886" v="139" actId="20577"/>
          <ac:spMkLst>
            <pc:docMk/>
            <pc:sldMk cId="339567907" sldId="296"/>
            <ac:spMk id="2" creationId="{A7319ED8-26FF-490B-BC3A-F7DAE08CD077}"/>
          </ac:spMkLst>
        </pc:spChg>
        <pc:picChg chg="add mod">
          <ac:chgData name="Guest User" userId="S::urn:spo:anon#ebe1b613006e0519c61f8938f0215438845be23fcc6c515efc460bef3c85a9d0::" providerId="AD" clId="Web-{4627F8C4-7E87-A834-5961-549F311C6BBD}" dt="2019-10-24T20:53:05.855" v="145" actId="1076"/>
          <ac:picMkLst>
            <pc:docMk/>
            <pc:sldMk cId="339567907" sldId="296"/>
            <ac:picMk id="3" creationId="{2D196105-E8F6-4769-9F14-DA4F2ACF6BFF}"/>
          </ac:picMkLst>
        </pc:picChg>
        <pc:picChg chg="del">
          <ac:chgData name="Guest User" userId="S::urn:spo:anon#ebe1b613006e0519c61f8938f0215438845be23fcc6c515efc460bef3c85a9d0::" providerId="AD" clId="Web-{4627F8C4-7E87-A834-5961-549F311C6BBD}" dt="2019-10-24T20:52:51.589" v="141"/>
          <ac:picMkLst>
            <pc:docMk/>
            <pc:sldMk cId="339567907" sldId="296"/>
            <ac:picMk id="4" creationId="{328D0F8C-C0EF-4849-98EB-C42DAF0D9D61}"/>
          </ac:picMkLst>
        </pc:picChg>
      </pc:sldChg>
      <pc:sldChg chg="addSp delSp modSp add replId">
        <pc:chgData name="Guest User" userId="S::urn:spo:anon#ebe1b613006e0519c61f8938f0215438845be23fcc6c515efc460bef3c85a9d0::" providerId="AD" clId="Web-{4627F8C4-7E87-A834-5961-549F311C6BBD}" dt="2019-10-24T20:54:07.168" v="162" actId="1076"/>
        <pc:sldMkLst>
          <pc:docMk/>
          <pc:sldMk cId="1104920780" sldId="297"/>
        </pc:sldMkLst>
        <pc:spChg chg="mod">
          <ac:chgData name="Guest User" userId="S::urn:spo:anon#ebe1b613006e0519c61f8938f0215438845be23fcc6c515efc460bef3c85a9d0::" providerId="AD" clId="Web-{4627F8C4-7E87-A834-5961-549F311C6BBD}" dt="2019-10-24T20:53:44.824" v="152" actId="20577"/>
          <ac:spMkLst>
            <pc:docMk/>
            <pc:sldMk cId="1104920780" sldId="297"/>
            <ac:spMk id="2" creationId="{A7319ED8-26FF-490B-BC3A-F7DAE08CD077}"/>
          </ac:spMkLst>
        </pc:spChg>
        <pc:picChg chg="add mod">
          <ac:chgData name="Guest User" userId="S::urn:spo:anon#ebe1b613006e0519c61f8938f0215438845be23fcc6c515efc460bef3c85a9d0::" providerId="AD" clId="Web-{4627F8C4-7E87-A834-5961-549F311C6BBD}" dt="2019-10-24T20:54:07.168" v="162" actId="1076"/>
          <ac:picMkLst>
            <pc:docMk/>
            <pc:sldMk cId="1104920780" sldId="297"/>
            <ac:picMk id="3" creationId="{D5C84E9B-4738-4955-85CB-D78BD753F129}"/>
          </ac:picMkLst>
        </pc:picChg>
        <pc:picChg chg="del">
          <ac:chgData name="Guest User" userId="S::urn:spo:anon#ebe1b613006e0519c61f8938f0215438845be23fcc6c515efc460bef3c85a9d0::" providerId="AD" clId="Web-{4627F8C4-7E87-A834-5961-549F311C6BBD}" dt="2019-10-24T20:53:47.699" v="155"/>
          <ac:picMkLst>
            <pc:docMk/>
            <pc:sldMk cId="1104920780" sldId="297"/>
            <ac:picMk id="4" creationId="{328D0F8C-C0EF-4849-98EB-C42DAF0D9D61}"/>
          </ac:picMkLst>
        </pc:picChg>
      </pc:sldChg>
      <pc:sldChg chg="addSp delSp modSp add replId">
        <pc:chgData name="Guest User" userId="S::urn:spo:anon#ebe1b613006e0519c61f8938f0215438845be23fcc6c515efc460bef3c85a9d0::" providerId="AD" clId="Web-{4627F8C4-7E87-A834-5961-549F311C6BBD}" dt="2019-10-24T20:55:03.168" v="211" actId="1076"/>
        <pc:sldMkLst>
          <pc:docMk/>
          <pc:sldMk cId="709931654" sldId="298"/>
        </pc:sldMkLst>
        <pc:spChg chg="mod">
          <ac:chgData name="Guest User" userId="S::urn:spo:anon#ebe1b613006e0519c61f8938f0215438845be23fcc6c515efc460bef3c85a9d0::" providerId="AD" clId="Web-{4627F8C4-7E87-A834-5961-549F311C6BBD}" dt="2019-10-24T20:54:42.590" v="202" actId="20577"/>
          <ac:spMkLst>
            <pc:docMk/>
            <pc:sldMk cId="709931654" sldId="298"/>
            <ac:spMk id="2" creationId="{A7319ED8-26FF-490B-BC3A-F7DAE08CD077}"/>
          </ac:spMkLst>
        </pc:spChg>
        <pc:picChg chg="del">
          <ac:chgData name="Guest User" userId="S::urn:spo:anon#ebe1b613006e0519c61f8938f0215438845be23fcc6c515efc460bef3c85a9d0::" providerId="AD" clId="Web-{4627F8C4-7E87-A834-5961-549F311C6BBD}" dt="2019-10-24T20:54:46.449" v="205"/>
          <ac:picMkLst>
            <pc:docMk/>
            <pc:sldMk cId="709931654" sldId="298"/>
            <ac:picMk id="3" creationId="{D5C84E9B-4738-4955-85CB-D78BD753F129}"/>
          </ac:picMkLst>
        </pc:picChg>
        <pc:picChg chg="add mod">
          <ac:chgData name="Guest User" userId="S::urn:spo:anon#ebe1b613006e0519c61f8938f0215438845be23fcc6c515efc460bef3c85a9d0::" providerId="AD" clId="Web-{4627F8C4-7E87-A834-5961-549F311C6BBD}" dt="2019-10-24T20:55:03.168" v="211" actId="1076"/>
          <ac:picMkLst>
            <pc:docMk/>
            <pc:sldMk cId="709931654" sldId="298"/>
            <ac:picMk id="4" creationId="{5D8D2680-3952-4B8D-8975-ED932063EC83}"/>
          </ac:picMkLst>
        </pc:picChg>
      </pc:sldChg>
    </pc:docChg>
  </pc:docChgLst>
  <pc:docChgLst>
    <pc:chgData name="Guest User" userId="S::urn:spo:anon#ebe1b613006e0519c61f8938f0215438845be23fcc6c515efc460bef3c85a9d0::" providerId="AD" clId="Web-{D878D6AF-822E-44F6-BB4A-31EF6828B022}"/>
    <pc:docChg chg="addSld delSld modSld sldOrd">
      <pc:chgData name="Guest User" userId="S::urn:spo:anon#ebe1b613006e0519c61f8938f0215438845be23fcc6c515efc460bef3c85a9d0::" providerId="AD" clId="Web-{D878D6AF-822E-44F6-BB4A-31EF6828B022}" dt="2019-10-28T16:33:09.682" v="133" actId="20577"/>
      <pc:docMkLst>
        <pc:docMk/>
      </pc:docMkLst>
      <pc:sldChg chg="modSp ord">
        <pc:chgData name="Guest User" userId="S::urn:spo:anon#ebe1b613006e0519c61f8938f0215438845be23fcc6c515efc460bef3c85a9d0::" providerId="AD" clId="Web-{D878D6AF-822E-44F6-BB4A-31EF6828B022}" dt="2019-10-28T16:33:09.682" v="132" actId="20577"/>
        <pc:sldMkLst>
          <pc:docMk/>
          <pc:sldMk cId="2658786503" sldId="271"/>
        </pc:sldMkLst>
        <pc:spChg chg="mod">
          <ac:chgData name="Guest User" userId="S::urn:spo:anon#ebe1b613006e0519c61f8938f0215438845be23fcc6c515efc460bef3c85a9d0::" providerId="AD" clId="Web-{D878D6AF-822E-44F6-BB4A-31EF6828B022}" dt="2019-10-28T16:33:09.682" v="132" actId="20577"/>
          <ac:spMkLst>
            <pc:docMk/>
            <pc:sldMk cId="2658786503" sldId="271"/>
            <ac:spMk id="3" creationId="{74643D23-675D-4D4D-8C44-09FC4B1C39F0}"/>
          </ac:spMkLst>
        </pc:spChg>
      </pc:sldChg>
      <pc:sldChg chg="addSp delSp modSp">
        <pc:chgData name="Guest User" userId="S::urn:spo:anon#ebe1b613006e0519c61f8938f0215438845be23fcc6c515efc460bef3c85a9d0::" providerId="AD" clId="Web-{D878D6AF-822E-44F6-BB4A-31EF6828B022}" dt="2019-10-28T16:25:35.914" v="50" actId="14100"/>
        <pc:sldMkLst>
          <pc:docMk/>
          <pc:sldMk cId="445556664" sldId="272"/>
        </pc:sldMkLst>
        <pc:spChg chg="mod">
          <ac:chgData name="Guest User" userId="S::urn:spo:anon#ebe1b613006e0519c61f8938f0215438845be23fcc6c515efc460bef3c85a9d0::" providerId="AD" clId="Web-{D878D6AF-822E-44F6-BB4A-31EF6828B022}" dt="2019-10-28T16:25:30.304" v="47" actId="1076"/>
          <ac:spMkLst>
            <pc:docMk/>
            <pc:sldMk cId="445556664" sldId="272"/>
            <ac:spMk id="2" creationId="{E2E366CC-7961-4E7A-B484-8511BE9EAC24}"/>
          </ac:spMkLst>
        </pc:spChg>
        <pc:spChg chg="mod">
          <ac:chgData name="Guest User" userId="S::urn:spo:anon#ebe1b613006e0519c61f8938f0215438845be23fcc6c515efc460bef3c85a9d0::" providerId="AD" clId="Web-{D878D6AF-822E-44F6-BB4A-31EF6828B022}" dt="2019-10-28T16:25:32.523" v="48" actId="1076"/>
          <ac:spMkLst>
            <pc:docMk/>
            <pc:sldMk cId="445556664" sldId="272"/>
            <ac:spMk id="3" creationId="{A67FE102-4376-4621-8120-235F595AE82B}"/>
          </ac:spMkLst>
        </pc:spChg>
        <pc:picChg chg="add mod">
          <ac:chgData name="Guest User" userId="S::urn:spo:anon#ebe1b613006e0519c61f8938f0215438845be23fcc6c515efc460bef3c85a9d0::" providerId="AD" clId="Web-{D878D6AF-822E-44F6-BB4A-31EF6828B022}" dt="2019-10-28T16:25:35.914" v="50" actId="14100"/>
          <ac:picMkLst>
            <pc:docMk/>
            <pc:sldMk cId="445556664" sldId="272"/>
            <ac:picMk id="4" creationId="{B51C3BEF-8AFD-4775-8D31-813A5427DBCB}"/>
          </ac:picMkLst>
        </pc:picChg>
        <pc:picChg chg="del">
          <ac:chgData name="Guest User" userId="S::urn:spo:anon#ebe1b613006e0519c61f8938f0215438845be23fcc6c515efc460bef3c85a9d0::" providerId="AD" clId="Web-{D878D6AF-822E-44F6-BB4A-31EF6828B022}" dt="2019-10-28T16:24:48.304" v="43"/>
          <ac:picMkLst>
            <pc:docMk/>
            <pc:sldMk cId="445556664" sldId="272"/>
            <ac:picMk id="6" creationId="{4FDD30AE-9249-48EA-A83E-D2F3B9577604}"/>
          </ac:picMkLst>
        </pc:picChg>
      </pc:sldChg>
      <pc:sldChg chg="addSp delSp modSp del">
        <pc:chgData name="Guest User" userId="S::urn:spo:anon#ebe1b613006e0519c61f8938f0215438845be23fcc6c515efc460bef3c85a9d0::" providerId="AD" clId="Web-{D878D6AF-822E-44F6-BB4A-31EF6828B022}" dt="2019-10-28T16:25:56.633" v="56"/>
        <pc:sldMkLst>
          <pc:docMk/>
          <pc:sldMk cId="2967809652" sldId="273"/>
        </pc:sldMkLst>
        <pc:spChg chg="mod">
          <ac:chgData name="Guest User" userId="S::urn:spo:anon#ebe1b613006e0519c61f8938f0215438845be23fcc6c515efc460bef3c85a9d0::" providerId="AD" clId="Web-{D878D6AF-822E-44F6-BB4A-31EF6828B022}" dt="2019-10-28T16:21:51.850" v="35" actId="1076"/>
          <ac:spMkLst>
            <pc:docMk/>
            <pc:sldMk cId="2967809652" sldId="273"/>
            <ac:spMk id="2" creationId="{E2E366CC-7961-4E7A-B484-8511BE9EAC24}"/>
          </ac:spMkLst>
        </pc:spChg>
        <pc:spChg chg="mod">
          <ac:chgData name="Guest User" userId="S::urn:spo:anon#ebe1b613006e0519c61f8938f0215438845be23fcc6c515efc460bef3c85a9d0::" providerId="AD" clId="Web-{D878D6AF-822E-44F6-BB4A-31EF6828B022}" dt="2019-10-28T16:21:54.584" v="36" actId="1076"/>
          <ac:spMkLst>
            <pc:docMk/>
            <pc:sldMk cId="2967809652" sldId="273"/>
            <ac:spMk id="3" creationId="{A67FE102-4376-4621-8120-235F595AE82B}"/>
          </ac:spMkLst>
        </pc:spChg>
        <pc:picChg chg="add mod">
          <ac:chgData name="Guest User" userId="S::urn:spo:anon#ebe1b613006e0519c61f8938f0215438845be23fcc6c515efc460bef3c85a9d0::" providerId="AD" clId="Web-{D878D6AF-822E-44F6-BB4A-31EF6828B022}" dt="2019-10-28T16:23:28.335" v="39" actId="1076"/>
          <ac:picMkLst>
            <pc:docMk/>
            <pc:sldMk cId="2967809652" sldId="273"/>
            <ac:picMk id="4" creationId="{C83562C9-98F8-4226-B181-930CF03A07B8}"/>
          </ac:picMkLst>
        </pc:picChg>
        <pc:picChg chg="del">
          <ac:chgData name="Guest User" userId="S::urn:spo:anon#ebe1b613006e0519c61f8938f0215438845be23fcc6c515efc460bef3c85a9d0::" providerId="AD" clId="Web-{D878D6AF-822E-44F6-BB4A-31EF6828B022}" dt="2019-10-28T16:21:23.772" v="29"/>
          <ac:picMkLst>
            <pc:docMk/>
            <pc:sldMk cId="2967809652" sldId="273"/>
            <ac:picMk id="7" creationId="{F0E051C5-2B6F-4844-A17C-F05389D702F3}"/>
          </ac:picMkLst>
        </pc:picChg>
      </pc:sldChg>
      <pc:sldChg chg="addSp delSp modSp new ord">
        <pc:chgData name="Guest User" userId="S::urn:spo:anon#ebe1b613006e0519c61f8938f0215438845be23fcc6c515efc460bef3c85a9d0::" providerId="AD" clId="Web-{D878D6AF-822E-44F6-BB4A-31EF6828B022}" dt="2019-10-28T16:15:06.613" v="26"/>
        <pc:sldMkLst>
          <pc:docMk/>
          <pc:sldMk cId="676901286" sldId="300"/>
        </pc:sldMkLst>
        <pc:spChg chg="mod">
          <ac:chgData name="Guest User" userId="S::urn:spo:anon#ebe1b613006e0519c61f8938f0215438845be23fcc6c515efc460bef3c85a9d0::" providerId="AD" clId="Web-{D878D6AF-822E-44F6-BB4A-31EF6828B022}" dt="2019-10-28T16:12:32.019" v="16" actId="1076"/>
          <ac:spMkLst>
            <pc:docMk/>
            <pc:sldMk cId="676901286" sldId="300"/>
            <ac:spMk id="2" creationId="{CDE09103-9223-464D-8902-C3CD0C77539E}"/>
          </ac:spMkLst>
        </pc:spChg>
        <pc:spChg chg="del">
          <ac:chgData name="Guest User" userId="S::urn:spo:anon#ebe1b613006e0519c61f8938f0215438845be23fcc6c515efc460bef3c85a9d0::" providerId="AD" clId="Web-{D878D6AF-822E-44F6-BB4A-31EF6828B022}" dt="2019-10-28T16:10:57.394" v="1"/>
          <ac:spMkLst>
            <pc:docMk/>
            <pc:sldMk cId="676901286" sldId="300"/>
            <ac:spMk id="3" creationId="{E0FDCB73-E27C-46D2-8E66-0B9DE14CABF7}"/>
          </ac:spMkLst>
        </pc:spChg>
        <pc:spChg chg="add del mod">
          <ac:chgData name="Guest User" userId="S::urn:spo:anon#ebe1b613006e0519c61f8938f0215438845be23fcc6c515efc460bef3c85a9d0::" providerId="AD" clId="Web-{D878D6AF-822E-44F6-BB4A-31EF6828B022}" dt="2019-10-28T16:11:05.612" v="3"/>
          <ac:spMkLst>
            <pc:docMk/>
            <pc:sldMk cId="676901286" sldId="300"/>
            <ac:spMk id="7" creationId="{28ECCE1F-480D-459B-9783-F2F0E4225C60}"/>
          </ac:spMkLst>
        </pc:spChg>
        <pc:spChg chg="add del mod">
          <ac:chgData name="Guest User" userId="S::urn:spo:anon#ebe1b613006e0519c61f8938f0215438845be23fcc6c515efc460bef3c85a9d0::" providerId="AD" clId="Web-{D878D6AF-822E-44F6-BB4A-31EF6828B022}" dt="2019-10-28T16:12:04.363" v="5"/>
          <ac:spMkLst>
            <pc:docMk/>
            <pc:sldMk cId="676901286" sldId="300"/>
            <ac:spMk id="11" creationId="{C26A5955-32DE-45A5-A2B6-642B6CC71E75}"/>
          </ac:spMkLst>
        </pc:spChg>
        <pc:picChg chg="add del mod ord">
          <ac:chgData name="Guest User" userId="S::urn:spo:anon#ebe1b613006e0519c61f8938f0215438845be23fcc6c515efc460bef3c85a9d0::" providerId="AD" clId="Web-{D878D6AF-822E-44F6-BB4A-31EF6828B022}" dt="2019-10-28T16:11:01.831" v="2"/>
          <ac:picMkLst>
            <pc:docMk/>
            <pc:sldMk cId="676901286" sldId="300"/>
            <ac:picMk id="4" creationId="{FDE87F4E-1682-4B2C-8542-26D9C0114822}"/>
          </ac:picMkLst>
        </pc:picChg>
        <pc:picChg chg="add del mod ord">
          <ac:chgData name="Guest User" userId="S::urn:spo:anon#ebe1b613006e0519c61f8938f0215438845be23fcc6c515efc460bef3c85a9d0::" providerId="AD" clId="Web-{D878D6AF-822E-44F6-BB4A-31EF6828B022}" dt="2019-10-28T16:11:37.096" v="4"/>
          <ac:picMkLst>
            <pc:docMk/>
            <pc:sldMk cId="676901286" sldId="300"/>
            <ac:picMk id="8" creationId="{4A2351E2-E4F8-4D0B-8917-9FE848368C1C}"/>
          </ac:picMkLst>
        </pc:picChg>
        <pc:picChg chg="add mod ord">
          <ac:chgData name="Guest User" userId="S::urn:spo:anon#ebe1b613006e0519c61f8938f0215438845be23fcc6c515efc460bef3c85a9d0::" providerId="AD" clId="Web-{D878D6AF-822E-44F6-BB4A-31EF6828B022}" dt="2019-10-28T16:12:36.815" v="18" actId="1076"/>
          <ac:picMkLst>
            <pc:docMk/>
            <pc:sldMk cId="676901286" sldId="300"/>
            <ac:picMk id="12" creationId="{735A30FE-8661-4F7A-B9C8-CDE1886780F8}"/>
          </ac:picMkLst>
        </pc:picChg>
      </pc:sldChg>
      <pc:sldChg chg="addSp delSp modSp add replId">
        <pc:chgData name="Guest User" userId="S::urn:spo:anon#ebe1b613006e0519c61f8938f0215438845be23fcc6c515efc460bef3c85a9d0::" providerId="AD" clId="Web-{D878D6AF-822E-44F6-BB4A-31EF6828B022}" dt="2019-10-28T16:30:18.744" v="71" actId="14100"/>
        <pc:sldMkLst>
          <pc:docMk/>
          <pc:sldMk cId="3304350018" sldId="301"/>
        </pc:sldMkLst>
        <pc:spChg chg="mod">
          <ac:chgData name="Guest User" userId="S::urn:spo:anon#ebe1b613006e0519c61f8938f0215438845be23fcc6c515efc460bef3c85a9d0::" providerId="AD" clId="Web-{D878D6AF-822E-44F6-BB4A-31EF6828B022}" dt="2019-10-28T16:26:05.539" v="57" actId="20577"/>
          <ac:spMkLst>
            <pc:docMk/>
            <pc:sldMk cId="3304350018" sldId="301"/>
            <ac:spMk id="3" creationId="{A67FE102-4376-4621-8120-235F595AE82B}"/>
          </ac:spMkLst>
        </pc:spChg>
        <pc:picChg chg="del">
          <ac:chgData name="Guest User" userId="S::urn:spo:anon#ebe1b613006e0519c61f8938f0215438845be23fcc6c515efc460bef3c85a9d0::" providerId="AD" clId="Web-{D878D6AF-822E-44F6-BB4A-31EF6828B022}" dt="2019-10-28T16:25:46.492" v="52"/>
          <ac:picMkLst>
            <pc:docMk/>
            <pc:sldMk cId="3304350018" sldId="301"/>
            <ac:picMk id="4" creationId="{B51C3BEF-8AFD-4775-8D31-813A5427DBCB}"/>
          </ac:picMkLst>
        </pc:picChg>
        <pc:picChg chg="add del mod">
          <ac:chgData name="Guest User" userId="S::urn:spo:anon#ebe1b613006e0519c61f8938f0215438845be23fcc6c515efc460bef3c85a9d0::" providerId="AD" clId="Web-{D878D6AF-822E-44F6-BB4A-31EF6828B022}" dt="2019-10-28T16:28:44.821" v="60"/>
          <ac:picMkLst>
            <pc:docMk/>
            <pc:sldMk cId="3304350018" sldId="301"/>
            <ac:picMk id="6" creationId="{9133DC3B-C36E-4A0A-89EB-8734EF4A9207}"/>
          </ac:picMkLst>
        </pc:picChg>
        <pc:picChg chg="add del mod">
          <ac:chgData name="Guest User" userId="S::urn:spo:anon#ebe1b613006e0519c61f8938f0215438845be23fcc6c515efc460bef3c85a9d0::" providerId="AD" clId="Web-{D878D6AF-822E-44F6-BB4A-31EF6828B022}" dt="2019-10-28T16:29:07.212" v="64"/>
          <ac:picMkLst>
            <pc:docMk/>
            <pc:sldMk cId="3304350018" sldId="301"/>
            <ac:picMk id="7" creationId="{7A2EED46-E2A3-497F-A553-62E3E994D1B9}"/>
          </ac:picMkLst>
        </pc:picChg>
        <pc:picChg chg="add del mod">
          <ac:chgData name="Guest User" userId="S::urn:spo:anon#ebe1b613006e0519c61f8938f0215438845be23fcc6c515efc460bef3c85a9d0::" providerId="AD" clId="Web-{D878D6AF-822E-44F6-BB4A-31EF6828B022}" dt="2019-10-28T16:29:49.462" v="68"/>
          <ac:picMkLst>
            <pc:docMk/>
            <pc:sldMk cId="3304350018" sldId="301"/>
            <ac:picMk id="9" creationId="{95F3ABB9-C274-464C-827B-B59F64AEF4CE}"/>
          </ac:picMkLst>
        </pc:picChg>
        <pc:picChg chg="add mod">
          <ac:chgData name="Guest User" userId="S::urn:spo:anon#ebe1b613006e0519c61f8938f0215438845be23fcc6c515efc460bef3c85a9d0::" providerId="AD" clId="Web-{D878D6AF-822E-44F6-BB4A-31EF6828B022}" dt="2019-10-28T16:30:18.744" v="71" actId="14100"/>
          <ac:picMkLst>
            <pc:docMk/>
            <pc:sldMk cId="3304350018" sldId="301"/>
            <ac:picMk id="11" creationId="{62706EC1-405E-40A3-83FB-4D7E2239224F}"/>
          </ac:picMkLst>
        </pc:picChg>
      </pc:sldChg>
    </pc:docChg>
  </pc:docChgLst>
  <pc:docChgLst>
    <pc:chgData name="Tiffany Y Wright" userId="S::tywright@ucdavis.edu::27f2369b-cf83-4537-82bb-6a96599c8171" providerId="AD" clId="Web-{9D85C6BB-F915-91C0-CC5B-0EDEE8577677}"/>
    <pc:docChg chg="delSld modSld">
      <pc:chgData name="Tiffany Y Wright" userId="S::tywright@ucdavis.edu::27f2369b-cf83-4537-82bb-6a96599c8171" providerId="AD" clId="Web-{9D85C6BB-F915-91C0-CC5B-0EDEE8577677}" dt="2019-10-24T17:59:25.797" v="213" actId="20577"/>
      <pc:docMkLst>
        <pc:docMk/>
      </pc:docMkLst>
      <pc:sldChg chg="addSp delSp modSp addAnim modAnim">
        <pc:chgData name="Tiffany Y Wright" userId="S::tywright@ucdavis.edu::27f2369b-cf83-4537-82bb-6a96599c8171" providerId="AD" clId="Web-{9D85C6BB-F915-91C0-CC5B-0EDEE8577677}" dt="2019-10-24T17:50:35.215" v="207"/>
        <pc:sldMkLst>
          <pc:docMk/>
          <pc:sldMk cId="1675898021" sldId="282"/>
        </pc:sldMkLst>
        <pc:spChg chg="add mod">
          <ac:chgData name="Tiffany Y Wright" userId="S::tywright@ucdavis.edu::27f2369b-cf83-4537-82bb-6a96599c8171" providerId="AD" clId="Web-{9D85C6BB-F915-91C0-CC5B-0EDEE8577677}" dt="2019-10-24T17:47:09.120" v="175" actId="20577"/>
          <ac:spMkLst>
            <pc:docMk/>
            <pc:sldMk cId="1675898021" sldId="282"/>
            <ac:spMk id="3" creationId="{5DB26623-F1AB-4F67-BAF2-DFEE5B1B3B26}"/>
          </ac:spMkLst>
        </pc:spChg>
        <pc:spChg chg="add del mod">
          <ac:chgData name="Tiffany Y Wright" userId="S::tywright@ucdavis.edu::27f2369b-cf83-4537-82bb-6a96599c8171" providerId="AD" clId="Web-{9D85C6BB-F915-91C0-CC5B-0EDEE8577677}" dt="2019-10-24T17:48:05.590" v="180"/>
          <ac:spMkLst>
            <pc:docMk/>
            <pc:sldMk cId="1675898021" sldId="282"/>
            <ac:spMk id="6" creationId="{062310F2-2FBA-4268-9515-3DDB063FF793}"/>
          </ac:spMkLst>
        </pc:spChg>
        <pc:spChg chg="add mod">
          <ac:chgData name="Tiffany Y Wright" userId="S::tywright@ucdavis.edu::27f2369b-cf83-4537-82bb-6a96599c8171" providerId="AD" clId="Web-{9D85C6BB-F915-91C0-CC5B-0EDEE8577677}" dt="2019-10-24T17:49:10.731" v="190"/>
          <ac:spMkLst>
            <pc:docMk/>
            <pc:sldMk cId="1675898021" sldId="282"/>
            <ac:spMk id="7" creationId="{31B3FCE3-6598-4DE5-834E-79048F609A84}"/>
          </ac:spMkLst>
        </pc:spChg>
        <pc:spChg chg="add mod">
          <ac:chgData name="Tiffany Y Wright" userId="S::tywright@ucdavis.edu::27f2369b-cf83-4537-82bb-6a96599c8171" providerId="AD" clId="Web-{9D85C6BB-F915-91C0-CC5B-0EDEE8577677}" dt="2019-10-24T17:49:26.871" v="193" actId="14100"/>
          <ac:spMkLst>
            <pc:docMk/>
            <pc:sldMk cId="1675898021" sldId="282"/>
            <ac:spMk id="8" creationId="{5266BE44-B449-4F33-8331-473F1E236BB3}"/>
          </ac:spMkLst>
        </pc:spChg>
        <pc:spChg chg="add mod">
          <ac:chgData name="Tiffany Y Wright" userId="S::tywright@ucdavis.edu::27f2369b-cf83-4537-82bb-6a96599c8171" providerId="AD" clId="Web-{9D85C6BB-F915-91C0-CC5B-0EDEE8577677}" dt="2019-10-24T17:49:35.856" v="196" actId="14100"/>
          <ac:spMkLst>
            <pc:docMk/>
            <pc:sldMk cId="1675898021" sldId="282"/>
            <ac:spMk id="9" creationId="{A0B6A6E6-364C-42B5-905F-38BCE58B9674}"/>
          </ac:spMkLst>
        </pc:spChg>
        <pc:graphicFrameChg chg="mod">
          <ac:chgData name="Tiffany Y Wright" userId="S::tywright@ucdavis.edu::27f2369b-cf83-4537-82bb-6a96599c8171" providerId="AD" clId="Web-{9D85C6BB-F915-91C0-CC5B-0EDEE8577677}" dt="2019-10-24T17:33:55.240" v="0" actId="1076"/>
          <ac:graphicFrameMkLst>
            <pc:docMk/>
            <pc:sldMk cId="1675898021" sldId="282"/>
            <ac:graphicFrameMk id="5" creationId="{00000000-0000-0000-0000-000000000000}"/>
          </ac:graphicFrameMkLst>
        </pc:graphicFrameChg>
        <pc:picChg chg="mod">
          <ac:chgData name="Tiffany Y Wright" userId="S::tywright@ucdavis.edu::27f2369b-cf83-4537-82bb-6a96599c8171" providerId="AD" clId="Web-{9D85C6BB-F915-91C0-CC5B-0EDEE8577677}" dt="2019-10-24T17:33:55.256" v="1" actId="1076"/>
          <ac:picMkLst>
            <pc:docMk/>
            <pc:sldMk cId="1675898021" sldId="282"/>
            <ac:picMk id="4" creationId="{00000000-0000-0000-0000-000000000000}"/>
          </ac:picMkLst>
        </pc:picChg>
      </pc:sldChg>
      <pc:sldChg chg="del">
        <pc:chgData name="Tiffany Y Wright" userId="S::tywright@ucdavis.edu::27f2369b-cf83-4537-82bb-6a96599c8171" providerId="AD" clId="Web-{9D85C6BB-F915-91C0-CC5B-0EDEE8577677}" dt="2019-10-24T17:58:15.016" v="208"/>
        <pc:sldMkLst>
          <pc:docMk/>
          <pc:sldMk cId="42993341" sldId="285"/>
        </pc:sldMkLst>
      </pc:sldChg>
      <pc:sldChg chg="modSp">
        <pc:chgData name="Tiffany Y Wright" userId="S::tywright@ucdavis.edu::27f2369b-cf83-4537-82bb-6a96599c8171" providerId="AD" clId="Web-{9D85C6BB-F915-91C0-CC5B-0EDEE8577677}" dt="2019-10-24T17:59:03.703" v="212" actId="20577"/>
        <pc:sldMkLst>
          <pc:docMk/>
          <pc:sldMk cId="394408946" sldId="286"/>
        </pc:sldMkLst>
        <pc:spChg chg="mod">
          <ac:chgData name="Tiffany Y Wright" userId="S::tywright@ucdavis.edu::27f2369b-cf83-4537-82bb-6a96599c8171" providerId="AD" clId="Web-{9D85C6BB-F915-91C0-CC5B-0EDEE8577677}" dt="2019-10-24T17:59:03.703" v="212" actId="20577"/>
          <ac:spMkLst>
            <pc:docMk/>
            <pc:sldMk cId="394408946" sldId="286"/>
            <ac:spMk id="3" creationId="{C04C342D-ACBB-4313-B359-E2D12EC4991B}"/>
          </ac:spMkLst>
        </pc:spChg>
      </pc:sldChg>
    </pc:docChg>
  </pc:docChgLst>
  <pc:docChgLst>
    <pc:chgData name="Tiffany Y Wright" userId="S::tywright@ucdavis.edu::27f2369b-cf83-4537-82bb-6a96599c8171" providerId="AD" clId="Web-{A34FB605-899C-DC16-DCBE-96F5C2C01D7F}"/>
    <pc:docChg chg="addSld modSld">
      <pc:chgData name="Tiffany Y Wright" userId="S::tywright@ucdavis.edu::27f2369b-cf83-4537-82bb-6a96599c8171" providerId="AD" clId="Web-{A34FB605-899C-DC16-DCBE-96F5C2C01D7F}" dt="2019-09-05T17:50:05.214" v="430" actId="20577"/>
      <pc:docMkLst>
        <pc:docMk/>
      </pc:docMkLst>
      <pc:sldChg chg="modSp">
        <pc:chgData name="Tiffany Y Wright" userId="S::tywright@ucdavis.edu::27f2369b-cf83-4537-82bb-6a96599c8171" providerId="AD" clId="Web-{A34FB605-899C-DC16-DCBE-96F5C2C01D7F}" dt="2019-09-05T17:41:55.359" v="26" actId="20577"/>
        <pc:sldMkLst>
          <pc:docMk/>
          <pc:sldMk cId="109857222" sldId="256"/>
        </pc:sldMkLst>
        <pc:spChg chg="mod">
          <ac:chgData name="Tiffany Y Wright" userId="S::tywright@ucdavis.edu::27f2369b-cf83-4537-82bb-6a96599c8171" providerId="AD" clId="Web-{A34FB605-899C-DC16-DCBE-96F5C2C01D7F}" dt="2019-09-05T17:41:43.375" v="1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Tiffany Y Wright" userId="S::tywright@ucdavis.edu::27f2369b-cf83-4537-82bb-6a96599c8171" providerId="AD" clId="Web-{A34FB605-899C-DC16-DCBE-96F5C2C01D7F}" dt="2019-09-05T17:41:55.359" v="2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Tiffany Y Wright" userId="S::tywright@ucdavis.edu::27f2369b-cf83-4537-82bb-6a96599c8171" providerId="AD" clId="Web-{A34FB605-899C-DC16-DCBE-96F5C2C01D7F}" dt="2019-09-05T17:47:19.481" v="298" actId="20577"/>
        <pc:sldMkLst>
          <pc:docMk/>
          <pc:sldMk cId="1359900589" sldId="257"/>
        </pc:sldMkLst>
        <pc:spChg chg="mod">
          <ac:chgData name="Tiffany Y Wright" userId="S::tywright@ucdavis.edu::27f2369b-cf83-4537-82bb-6a96599c8171" providerId="AD" clId="Web-{A34FB605-899C-DC16-DCBE-96F5C2C01D7F}" dt="2019-09-05T17:47:19.481" v="298" actId="20577"/>
          <ac:spMkLst>
            <pc:docMk/>
            <pc:sldMk cId="1359900589" sldId="257"/>
            <ac:spMk id="2" creationId="{D332C2D6-E597-4E79-BE9B-3123C1574CFF}"/>
          </ac:spMkLst>
        </pc:spChg>
        <pc:spChg chg="mod">
          <ac:chgData name="Tiffany Y Wright" userId="S::tywright@ucdavis.edu::27f2369b-cf83-4537-82bb-6a96599c8171" providerId="AD" clId="Web-{A34FB605-899C-DC16-DCBE-96F5C2C01D7F}" dt="2019-09-05T17:44:57.858" v="163" actId="20577"/>
          <ac:spMkLst>
            <pc:docMk/>
            <pc:sldMk cId="1359900589" sldId="257"/>
            <ac:spMk id="3" creationId="{F7C37F70-E255-4099-BCE9-63C384A6D0F7}"/>
          </ac:spMkLst>
        </pc:spChg>
      </pc:sldChg>
      <pc:sldChg chg="modSp new">
        <pc:chgData name="Tiffany Y Wright" userId="S::tywright@ucdavis.edu::27f2369b-cf83-4537-82bb-6a96599c8171" providerId="AD" clId="Web-{A34FB605-899C-DC16-DCBE-96F5C2C01D7F}" dt="2019-09-05T17:43:54.968" v="114" actId="20577"/>
        <pc:sldMkLst>
          <pc:docMk/>
          <pc:sldMk cId="3606139931" sldId="258"/>
        </pc:sldMkLst>
        <pc:spChg chg="mod">
          <ac:chgData name="Tiffany Y Wright" userId="S::tywright@ucdavis.edu::27f2369b-cf83-4537-82bb-6a96599c8171" providerId="AD" clId="Web-{A34FB605-899C-DC16-DCBE-96F5C2C01D7F}" dt="2019-09-05T17:43:21.437" v="84" actId="20577"/>
          <ac:spMkLst>
            <pc:docMk/>
            <pc:sldMk cId="3606139931" sldId="258"/>
            <ac:spMk id="2" creationId="{9D27B1BA-935A-4A29-A829-29673A5C1D6B}"/>
          </ac:spMkLst>
        </pc:spChg>
        <pc:spChg chg="mod">
          <ac:chgData name="Tiffany Y Wright" userId="S::tywright@ucdavis.edu::27f2369b-cf83-4537-82bb-6a96599c8171" providerId="AD" clId="Web-{A34FB605-899C-DC16-DCBE-96F5C2C01D7F}" dt="2019-09-05T17:43:54.968" v="114" actId="20577"/>
          <ac:spMkLst>
            <pc:docMk/>
            <pc:sldMk cId="3606139931" sldId="258"/>
            <ac:spMk id="3" creationId="{7D230D9D-11F0-47A0-9ED3-212956F1C45A}"/>
          </ac:spMkLst>
        </pc:spChg>
      </pc:sldChg>
      <pc:sldChg chg="modSp new">
        <pc:chgData name="Tiffany Y Wright" userId="S::tywright@ucdavis.edu::27f2369b-cf83-4537-82bb-6a96599c8171" providerId="AD" clId="Web-{A34FB605-899C-DC16-DCBE-96F5C2C01D7F}" dt="2019-09-05T17:45:23.342" v="191" actId="20577"/>
        <pc:sldMkLst>
          <pc:docMk/>
          <pc:sldMk cId="4130384313" sldId="259"/>
        </pc:sldMkLst>
        <pc:spChg chg="mod">
          <ac:chgData name="Tiffany Y Wright" userId="S::tywright@ucdavis.edu::27f2369b-cf83-4537-82bb-6a96599c8171" providerId="AD" clId="Web-{A34FB605-899C-DC16-DCBE-96F5C2C01D7F}" dt="2019-09-05T17:44:30.842" v="151" actId="20577"/>
          <ac:spMkLst>
            <pc:docMk/>
            <pc:sldMk cId="4130384313" sldId="259"/>
            <ac:spMk id="2" creationId="{FF9B7DA8-B720-4AD8-B0E8-3836BD037BD7}"/>
          </ac:spMkLst>
        </pc:spChg>
        <pc:spChg chg="mod">
          <ac:chgData name="Tiffany Y Wright" userId="S::tywright@ucdavis.edu::27f2369b-cf83-4537-82bb-6a96599c8171" providerId="AD" clId="Web-{A34FB605-899C-DC16-DCBE-96F5C2C01D7F}" dt="2019-09-05T17:45:23.342" v="191" actId="20577"/>
          <ac:spMkLst>
            <pc:docMk/>
            <pc:sldMk cId="4130384313" sldId="259"/>
            <ac:spMk id="3" creationId="{DA4AFE52-976D-4E94-A009-A6FF3207B2F3}"/>
          </ac:spMkLst>
        </pc:spChg>
      </pc:sldChg>
      <pc:sldChg chg="modSp new">
        <pc:chgData name="Tiffany Y Wright" userId="S::tywright@ucdavis.edu::27f2369b-cf83-4537-82bb-6a96599c8171" providerId="AD" clId="Web-{A34FB605-899C-DC16-DCBE-96F5C2C01D7F}" dt="2019-09-05T17:45:53.310" v="200" actId="20577"/>
        <pc:sldMkLst>
          <pc:docMk/>
          <pc:sldMk cId="1808713065" sldId="260"/>
        </pc:sldMkLst>
        <pc:spChg chg="mod">
          <ac:chgData name="Tiffany Y Wright" userId="S::tywright@ucdavis.edu::27f2369b-cf83-4537-82bb-6a96599c8171" providerId="AD" clId="Web-{A34FB605-899C-DC16-DCBE-96F5C2C01D7F}" dt="2019-09-05T17:45:53.279" v="198" actId="20577"/>
          <ac:spMkLst>
            <pc:docMk/>
            <pc:sldMk cId="1808713065" sldId="260"/>
            <ac:spMk id="2" creationId="{620C889D-3F8E-4B9F-89B7-49E37372F611}"/>
          </ac:spMkLst>
        </pc:spChg>
        <pc:spChg chg="mod">
          <ac:chgData name="Tiffany Y Wright" userId="S::tywright@ucdavis.edu::27f2369b-cf83-4537-82bb-6a96599c8171" providerId="AD" clId="Web-{A34FB605-899C-DC16-DCBE-96F5C2C01D7F}" dt="2019-09-05T17:45:53.310" v="200" actId="20577"/>
          <ac:spMkLst>
            <pc:docMk/>
            <pc:sldMk cId="1808713065" sldId="260"/>
            <ac:spMk id="3" creationId="{2BCC4885-63C0-42F8-BA3F-BDA4DF36DD7F}"/>
          </ac:spMkLst>
        </pc:spChg>
      </pc:sldChg>
      <pc:sldChg chg="modSp new">
        <pc:chgData name="Tiffany Y Wright" userId="S::tywright@ucdavis.edu::27f2369b-cf83-4537-82bb-6a96599c8171" providerId="AD" clId="Web-{A34FB605-899C-DC16-DCBE-96F5C2C01D7F}" dt="2019-09-05T17:48:12.965" v="315" actId="20577"/>
        <pc:sldMkLst>
          <pc:docMk/>
          <pc:sldMk cId="2134351051" sldId="261"/>
        </pc:sldMkLst>
        <pc:spChg chg="mod">
          <ac:chgData name="Tiffany Y Wright" userId="S::tywright@ucdavis.edu::27f2369b-cf83-4537-82bb-6a96599c8171" providerId="AD" clId="Web-{A34FB605-899C-DC16-DCBE-96F5C2C01D7F}" dt="2019-09-05T17:46:15.466" v="235" actId="20577"/>
          <ac:spMkLst>
            <pc:docMk/>
            <pc:sldMk cId="2134351051" sldId="261"/>
            <ac:spMk id="2" creationId="{1012F428-7F36-43F4-9687-74A9B13BA710}"/>
          </ac:spMkLst>
        </pc:spChg>
        <pc:spChg chg="mod">
          <ac:chgData name="Tiffany Y Wright" userId="S::tywright@ucdavis.edu::27f2369b-cf83-4537-82bb-6a96599c8171" providerId="AD" clId="Web-{A34FB605-899C-DC16-DCBE-96F5C2C01D7F}" dt="2019-09-05T17:48:12.965" v="315" actId="20577"/>
          <ac:spMkLst>
            <pc:docMk/>
            <pc:sldMk cId="2134351051" sldId="261"/>
            <ac:spMk id="3" creationId="{7C57D357-E7C7-4093-9A0A-0DD1F22BBDF6}"/>
          </ac:spMkLst>
        </pc:spChg>
      </pc:sldChg>
      <pc:sldChg chg="modSp new">
        <pc:chgData name="Tiffany Y Wright" userId="S::tywright@ucdavis.edu::27f2369b-cf83-4537-82bb-6a96599c8171" providerId="AD" clId="Web-{A34FB605-899C-DC16-DCBE-96F5C2C01D7F}" dt="2019-09-05T17:50:04.324" v="428" actId="20577"/>
        <pc:sldMkLst>
          <pc:docMk/>
          <pc:sldMk cId="3730207426" sldId="262"/>
        </pc:sldMkLst>
        <pc:spChg chg="mod">
          <ac:chgData name="Tiffany Y Wright" userId="S::tywright@ucdavis.edu::27f2369b-cf83-4537-82bb-6a96599c8171" providerId="AD" clId="Web-{A34FB605-899C-DC16-DCBE-96F5C2C01D7F}" dt="2019-09-05T17:50:04.324" v="428" actId="20577"/>
          <ac:spMkLst>
            <pc:docMk/>
            <pc:sldMk cId="3730207426" sldId="262"/>
            <ac:spMk id="2" creationId="{8F134344-3A11-4AA0-8346-F3A5B73C9144}"/>
          </ac:spMkLst>
        </pc:spChg>
        <pc:spChg chg="mod">
          <ac:chgData name="Tiffany Y Wright" userId="S::tywright@ucdavis.edu::27f2369b-cf83-4537-82bb-6a96599c8171" providerId="AD" clId="Web-{A34FB605-899C-DC16-DCBE-96F5C2C01D7F}" dt="2019-09-05T17:49:05.435" v="392" actId="20577"/>
          <ac:spMkLst>
            <pc:docMk/>
            <pc:sldMk cId="3730207426" sldId="262"/>
            <ac:spMk id="3" creationId="{8F4E41EC-67AA-4F0C-B601-CEFA6B182458}"/>
          </ac:spMkLst>
        </pc:spChg>
      </pc:sldChg>
    </pc:docChg>
  </pc:docChgLst>
  <pc:docChgLst>
    <pc:chgData name="Tiffany Y Wright" userId="S::tywright@ucdavis.edu::27f2369b-cf83-4537-82bb-6a96599c8171" providerId="AD" clId="Web-{104A04B5-E64E-AAFE-723E-EC3D8F3D88CD}"/>
    <pc:docChg chg="addSld modSld sldOrd">
      <pc:chgData name="Tiffany Y Wright" userId="S::tywright@ucdavis.edu::27f2369b-cf83-4537-82bb-6a96599c8171" providerId="AD" clId="Web-{104A04B5-E64E-AAFE-723E-EC3D8F3D88CD}" dt="2019-10-07T22:50:35.200" v="881" actId="20577"/>
      <pc:docMkLst>
        <pc:docMk/>
      </pc:docMkLst>
      <pc:sldChg chg="modSp ord modNotes">
        <pc:chgData name="Tiffany Y Wright" userId="S::tywright@ucdavis.edu::27f2369b-cf83-4537-82bb-6a96599c8171" providerId="AD" clId="Web-{104A04B5-E64E-AAFE-723E-EC3D8F3D88CD}" dt="2019-10-07T22:18:09.401" v="249"/>
        <pc:sldMkLst>
          <pc:docMk/>
          <pc:sldMk cId="1359900589" sldId="257"/>
        </pc:sldMkLst>
        <pc:spChg chg="mod">
          <ac:chgData name="Tiffany Y Wright" userId="S::tywright@ucdavis.edu::27f2369b-cf83-4537-82bb-6a96599c8171" providerId="AD" clId="Web-{104A04B5-E64E-AAFE-723E-EC3D8F3D88CD}" dt="2019-10-07T22:17:53.135" v="234" actId="20577"/>
          <ac:spMkLst>
            <pc:docMk/>
            <pc:sldMk cId="1359900589" sldId="257"/>
            <ac:spMk id="2" creationId="{D332C2D6-E597-4E79-BE9B-3123C1574CFF}"/>
          </ac:spMkLst>
        </pc:spChg>
        <pc:spChg chg="mod">
          <ac:chgData name="Tiffany Y Wright" userId="S::tywright@ucdavis.edu::27f2369b-cf83-4537-82bb-6a96599c8171" providerId="AD" clId="Web-{104A04B5-E64E-AAFE-723E-EC3D8F3D88CD}" dt="2019-10-07T22:18:03.994" v="241" actId="20577"/>
          <ac:spMkLst>
            <pc:docMk/>
            <pc:sldMk cId="1359900589" sldId="257"/>
            <ac:spMk id="3" creationId="{F7C37F70-E255-4099-BCE9-63C384A6D0F7}"/>
          </ac:spMkLst>
        </pc:spChg>
      </pc:sldChg>
      <pc:sldChg chg="modSp modNotes">
        <pc:chgData name="Tiffany Y Wright" userId="S::tywright@ucdavis.edu::27f2369b-cf83-4537-82bb-6a96599c8171" providerId="AD" clId="Web-{104A04B5-E64E-AAFE-723E-EC3D8F3D88CD}" dt="2019-10-07T22:47:54.232" v="852"/>
        <pc:sldMkLst>
          <pc:docMk/>
          <pc:sldMk cId="1808713065" sldId="260"/>
        </pc:sldMkLst>
        <pc:spChg chg="mod">
          <ac:chgData name="Tiffany Y Wright" userId="S::tywright@ucdavis.edu::27f2369b-cf83-4537-82bb-6a96599c8171" providerId="AD" clId="Web-{104A04B5-E64E-AAFE-723E-EC3D8F3D88CD}" dt="2019-10-07T22:28:45.350" v="392" actId="20577"/>
          <ac:spMkLst>
            <pc:docMk/>
            <pc:sldMk cId="1808713065" sldId="260"/>
            <ac:spMk id="3" creationId="{2BCC4885-63C0-42F8-BA3F-BDA4DF36DD7F}"/>
          </ac:spMkLst>
        </pc:spChg>
      </pc:sldChg>
      <pc:sldChg chg="modSp modNotes">
        <pc:chgData name="Tiffany Y Wright" userId="S::tywright@ucdavis.edu::27f2369b-cf83-4537-82bb-6a96599c8171" providerId="AD" clId="Web-{104A04B5-E64E-AAFE-723E-EC3D8F3D88CD}" dt="2019-10-07T22:50:35.200" v="880" actId="20577"/>
        <pc:sldMkLst>
          <pc:docMk/>
          <pc:sldMk cId="3730207426" sldId="262"/>
        </pc:sldMkLst>
        <pc:spChg chg="mod">
          <ac:chgData name="Tiffany Y Wright" userId="S::tywright@ucdavis.edu::27f2369b-cf83-4537-82bb-6a96599c8171" providerId="AD" clId="Web-{104A04B5-E64E-AAFE-723E-EC3D8F3D88CD}" dt="2019-10-07T22:50:35.200" v="880" actId="20577"/>
          <ac:spMkLst>
            <pc:docMk/>
            <pc:sldMk cId="3730207426" sldId="262"/>
            <ac:spMk id="3" creationId="{8F4E41EC-67AA-4F0C-B601-CEFA6B182458}"/>
          </ac:spMkLst>
        </pc:spChg>
      </pc:sldChg>
      <pc:sldChg chg="modNotes">
        <pc:chgData name="Tiffany Y Wright" userId="S::tywright@ucdavis.edu::27f2369b-cf83-4537-82bb-6a96599c8171" providerId="AD" clId="Web-{104A04B5-E64E-AAFE-723E-EC3D8F3D88CD}" dt="2019-10-07T22:48:24.138" v="856"/>
        <pc:sldMkLst>
          <pc:docMk/>
          <pc:sldMk cId="2658786503" sldId="271"/>
        </pc:sldMkLst>
      </pc:sldChg>
      <pc:sldChg chg="modNotes">
        <pc:chgData name="Tiffany Y Wright" userId="S::tywright@ucdavis.edu::27f2369b-cf83-4537-82bb-6a96599c8171" providerId="AD" clId="Web-{104A04B5-E64E-AAFE-723E-EC3D8F3D88CD}" dt="2019-10-07T22:48:27.638" v="857"/>
        <pc:sldMkLst>
          <pc:docMk/>
          <pc:sldMk cId="445556664" sldId="272"/>
        </pc:sldMkLst>
      </pc:sldChg>
      <pc:sldChg chg="modNotes">
        <pc:chgData name="Tiffany Y Wright" userId="S::tywright@ucdavis.edu::27f2369b-cf83-4537-82bb-6a96599c8171" providerId="AD" clId="Web-{104A04B5-E64E-AAFE-723E-EC3D8F3D88CD}" dt="2019-10-07T22:48:31.888" v="858"/>
        <pc:sldMkLst>
          <pc:docMk/>
          <pc:sldMk cId="2967809652" sldId="273"/>
        </pc:sldMkLst>
      </pc:sldChg>
      <pc:sldChg chg="modNotes">
        <pc:chgData name="Tiffany Y Wright" userId="S::tywright@ucdavis.edu::27f2369b-cf83-4537-82bb-6a96599c8171" providerId="AD" clId="Web-{104A04B5-E64E-AAFE-723E-EC3D8F3D88CD}" dt="2019-10-07T22:48:43.467" v="863"/>
        <pc:sldMkLst>
          <pc:docMk/>
          <pc:sldMk cId="2779849133" sldId="274"/>
        </pc:sldMkLst>
      </pc:sldChg>
      <pc:sldChg chg="modNotes">
        <pc:chgData name="Tiffany Y Wright" userId="S::tywright@ucdavis.edu::27f2369b-cf83-4537-82bb-6a96599c8171" providerId="AD" clId="Web-{104A04B5-E64E-AAFE-723E-EC3D8F3D88CD}" dt="2019-10-07T22:48:38.701" v="859"/>
        <pc:sldMkLst>
          <pc:docMk/>
          <pc:sldMk cId="1116286266" sldId="275"/>
        </pc:sldMkLst>
      </pc:sldChg>
      <pc:sldChg chg="modNotes">
        <pc:chgData name="Tiffany Y Wright" userId="S::tywright@ucdavis.edu::27f2369b-cf83-4537-82bb-6a96599c8171" providerId="AD" clId="Web-{104A04B5-E64E-AAFE-723E-EC3D8F3D88CD}" dt="2019-10-07T22:48:38.873" v="861"/>
        <pc:sldMkLst>
          <pc:docMk/>
          <pc:sldMk cId="2794804781" sldId="277"/>
        </pc:sldMkLst>
      </pc:sldChg>
      <pc:sldChg chg="modSp modNotes">
        <pc:chgData name="Tiffany Y Wright" userId="S::tywright@ucdavis.edu::27f2369b-cf83-4537-82bb-6a96599c8171" providerId="AD" clId="Web-{104A04B5-E64E-AAFE-723E-EC3D8F3D88CD}" dt="2019-10-07T22:23:59.773" v="374"/>
        <pc:sldMkLst>
          <pc:docMk/>
          <pc:sldMk cId="1413064948" sldId="278"/>
        </pc:sldMkLst>
        <pc:spChg chg="mod">
          <ac:chgData name="Tiffany Y Wright" userId="S::tywright@ucdavis.edu::27f2369b-cf83-4537-82bb-6a96599c8171" providerId="AD" clId="Web-{104A04B5-E64E-AAFE-723E-EC3D8F3D88CD}" dt="2019-10-07T22:18:44.525" v="262" actId="20577"/>
          <ac:spMkLst>
            <pc:docMk/>
            <pc:sldMk cId="1413064948" sldId="278"/>
            <ac:spMk id="2" creationId="{3AF64D5B-2762-4085-9D6E-0B972E19CFE6}"/>
          </ac:spMkLst>
        </pc:spChg>
        <pc:spChg chg="mod">
          <ac:chgData name="Tiffany Y Wright" userId="S::tywright@ucdavis.edu::27f2369b-cf83-4537-82bb-6a96599c8171" providerId="AD" clId="Web-{104A04B5-E64E-AAFE-723E-EC3D8F3D88CD}" dt="2019-10-07T22:23:04.899" v="353" actId="20577"/>
          <ac:spMkLst>
            <pc:docMk/>
            <pc:sldMk cId="1413064948" sldId="278"/>
            <ac:spMk id="3" creationId="{ED5A9700-F1D2-4456-AA1C-E0348F009157}"/>
          </ac:spMkLst>
        </pc:spChg>
      </pc:sldChg>
      <pc:sldChg chg="modNotes">
        <pc:chgData name="Tiffany Y Wright" userId="S::tywright@ucdavis.edu::27f2369b-cf83-4537-82bb-6a96599c8171" providerId="AD" clId="Web-{104A04B5-E64E-AAFE-723E-EC3D8F3D88CD}" dt="2019-10-07T22:47:58.873" v="853"/>
        <pc:sldMkLst>
          <pc:docMk/>
          <pc:sldMk cId="1675898021" sldId="282"/>
        </pc:sldMkLst>
      </pc:sldChg>
      <pc:sldChg chg="modSp new modNotes">
        <pc:chgData name="Tiffany Y Wright" userId="S::tywright@ucdavis.edu::27f2369b-cf83-4537-82bb-6a96599c8171" providerId="AD" clId="Web-{104A04B5-E64E-AAFE-723E-EC3D8F3D88CD}" dt="2019-10-07T22:20:38.868" v="346"/>
        <pc:sldMkLst>
          <pc:docMk/>
          <pc:sldMk cId="4289952573" sldId="283"/>
        </pc:sldMkLst>
        <pc:spChg chg="mod">
          <ac:chgData name="Tiffany Y Wright" userId="S::tywright@ucdavis.edu::27f2369b-cf83-4537-82bb-6a96599c8171" providerId="AD" clId="Web-{104A04B5-E64E-AAFE-723E-EC3D8F3D88CD}" dt="2019-10-07T22:17:36.120" v="214" actId="20577"/>
          <ac:spMkLst>
            <pc:docMk/>
            <pc:sldMk cId="4289952573" sldId="283"/>
            <ac:spMk id="2" creationId="{177EDCC2-AF7B-4530-ADD3-004DF9514630}"/>
          </ac:spMkLst>
        </pc:spChg>
        <pc:spChg chg="mod">
          <ac:chgData name="Tiffany Y Wright" userId="S::tywright@ucdavis.edu::27f2369b-cf83-4537-82bb-6a96599c8171" providerId="AD" clId="Web-{104A04B5-E64E-AAFE-723E-EC3D8F3D88CD}" dt="2019-10-07T22:19:07.025" v="285" actId="20577"/>
          <ac:spMkLst>
            <pc:docMk/>
            <pc:sldMk cId="4289952573" sldId="283"/>
            <ac:spMk id="3" creationId="{D2D68936-F44C-4814-9CC2-7881BB93FB41}"/>
          </ac:spMkLst>
        </pc:spChg>
      </pc:sldChg>
      <pc:sldChg chg="modSp new ord modNotes">
        <pc:chgData name="Tiffany Y Wright" userId="S::tywright@ucdavis.edu::27f2369b-cf83-4537-82bb-6a96599c8171" providerId="AD" clId="Web-{104A04B5-E64E-AAFE-723E-EC3D8F3D88CD}" dt="2019-10-07T22:42:46.594" v="621"/>
        <pc:sldMkLst>
          <pc:docMk/>
          <pc:sldMk cId="3176537917" sldId="284"/>
        </pc:sldMkLst>
        <pc:spChg chg="mod">
          <ac:chgData name="Tiffany Y Wright" userId="S::tywright@ucdavis.edu::27f2369b-cf83-4537-82bb-6a96599c8171" providerId="AD" clId="Web-{104A04B5-E64E-AAFE-723E-EC3D8F3D88CD}" dt="2019-10-07T22:19:53.197" v="300" actId="20577"/>
          <ac:spMkLst>
            <pc:docMk/>
            <pc:sldMk cId="3176537917" sldId="284"/>
            <ac:spMk id="2" creationId="{1D8B0F1B-6059-434C-BFD6-30DB6F7935AD}"/>
          </ac:spMkLst>
        </pc:spChg>
        <pc:spChg chg="mod">
          <ac:chgData name="Tiffany Y Wright" userId="S::tywright@ucdavis.edu::27f2369b-cf83-4537-82bb-6a96599c8171" providerId="AD" clId="Web-{104A04B5-E64E-AAFE-723E-EC3D8F3D88CD}" dt="2019-10-07T22:20:31.431" v="341" actId="20577"/>
          <ac:spMkLst>
            <pc:docMk/>
            <pc:sldMk cId="3176537917" sldId="284"/>
            <ac:spMk id="3" creationId="{6EA622B3-4E6D-4323-873C-1BD00C383E8B}"/>
          </ac:spMkLst>
        </pc:spChg>
      </pc:sldChg>
      <pc:sldChg chg="modSp new modNotes">
        <pc:chgData name="Tiffany Y Wright" userId="S::tywright@ucdavis.edu::27f2369b-cf83-4537-82bb-6a96599c8171" providerId="AD" clId="Web-{104A04B5-E64E-AAFE-723E-EC3D8F3D88CD}" dt="2019-10-07T22:47:32.717" v="849"/>
        <pc:sldMkLst>
          <pc:docMk/>
          <pc:sldMk cId="42993341" sldId="285"/>
        </pc:sldMkLst>
        <pc:spChg chg="mod">
          <ac:chgData name="Tiffany Y Wright" userId="S::tywright@ucdavis.edu::27f2369b-cf83-4537-82bb-6a96599c8171" providerId="AD" clId="Web-{104A04B5-E64E-AAFE-723E-EC3D8F3D88CD}" dt="2019-10-07T22:39:48.845" v="428" actId="20577"/>
          <ac:spMkLst>
            <pc:docMk/>
            <pc:sldMk cId="42993341" sldId="285"/>
            <ac:spMk id="2" creationId="{C5752D27-2F5A-42D5-827B-07DAB4136FFB}"/>
          </ac:spMkLst>
        </pc:spChg>
        <pc:spChg chg="mod">
          <ac:chgData name="Tiffany Y Wright" userId="S::tywright@ucdavis.edu::27f2369b-cf83-4537-82bb-6a96599c8171" providerId="AD" clId="Web-{104A04B5-E64E-AAFE-723E-EC3D8F3D88CD}" dt="2019-10-07T22:45:49.843" v="755" actId="20577"/>
          <ac:spMkLst>
            <pc:docMk/>
            <pc:sldMk cId="42993341" sldId="285"/>
            <ac:spMk id="3" creationId="{07ED4F2C-D7A5-4900-9077-31C5A3B66FEA}"/>
          </ac:spMkLst>
        </pc:spChg>
      </pc:sldChg>
      <pc:sldChg chg="modSp new modNotes">
        <pc:chgData name="Tiffany Y Wright" userId="S::tywright@ucdavis.edu::27f2369b-cf83-4537-82bb-6a96599c8171" providerId="AD" clId="Web-{104A04B5-E64E-AAFE-723E-EC3D8F3D88CD}" dt="2019-10-07T22:47:30.248" v="848"/>
        <pc:sldMkLst>
          <pc:docMk/>
          <pc:sldMk cId="394408946" sldId="286"/>
        </pc:sldMkLst>
        <pc:spChg chg="mod">
          <ac:chgData name="Tiffany Y Wright" userId="S::tywright@ucdavis.edu::27f2369b-cf83-4537-82bb-6a96599c8171" providerId="AD" clId="Web-{104A04B5-E64E-AAFE-723E-EC3D8F3D88CD}" dt="2019-10-07T22:47:22.326" v="845" actId="20577"/>
          <ac:spMkLst>
            <pc:docMk/>
            <pc:sldMk cId="394408946" sldId="286"/>
            <ac:spMk id="2" creationId="{D4137225-CC0A-44C4-8B74-8B740CF7DC44}"/>
          </ac:spMkLst>
        </pc:spChg>
        <pc:spChg chg="mod">
          <ac:chgData name="Tiffany Y Wright" userId="S::tywright@ucdavis.edu::27f2369b-cf83-4537-82bb-6a96599c8171" providerId="AD" clId="Web-{104A04B5-E64E-AAFE-723E-EC3D8F3D88CD}" dt="2019-10-07T22:46:49.780" v="834" actId="20577"/>
          <ac:spMkLst>
            <pc:docMk/>
            <pc:sldMk cId="394408946" sldId="286"/>
            <ac:spMk id="3" creationId="{C04C342D-ACBB-4313-B359-E2D12EC4991B}"/>
          </ac:spMkLst>
        </pc:spChg>
      </pc:sldChg>
    </pc:docChg>
  </pc:docChgLst>
  <pc:docChgLst>
    <pc:chgData name="Tiffany Y Wright" userId="S::tywright@ucdavis.edu::27f2369b-cf83-4537-82bb-6a96599c8171" providerId="AD" clId="Web-{A215B555-AF8C-4B5D-A5F5-F73EB6FC5BE5}"/>
    <pc:docChg chg="addSld modSld">
      <pc:chgData name="Tiffany Y Wright" userId="S::tywright@ucdavis.edu::27f2369b-cf83-4537-82bb-6a96599c8171" providerId="AD" clId="Web-{A215B555-AF8C-4B5D-A5F5-F73EB6FC5BE5}" dt="2019-10-11T22:16:20.831" v="5"/>
      <pc:docMkLst>
        <pc:docMk/>
      </pc:docMkLst>
      <pc:sldChg chg="addSp delSp modSp new mod modClrScheme chgLayout">
        <pc:chgData name="Tiffany Y Wright" userId="S::tywright@ucdavis.edu::27f2369b-cf83-4537-82bb-6a96599c8171" providerId="AD" clId="Web-{A215B555-AF8C-4B5D-A5F5-F73EB6FC5BE5}" dt="2019-10-11T22:16:20.831" v="5"/>
        <pc:sldMkLst>
          <pc:docMk/>
          <pc:sldMk cId="562317142" sldId="287"/>
        </pc:sldMkLst>
        <pc:spChg chg="del">
          <ac:chgData name="Tiffany Y Wright" userId="S::tywright@ucdavis.edu::27f2369b-cf83-4537-82bb-6a96599c8171" providerId="AD" clId="Web-{A215B555-AF8C-4B5D-A5F5-F73EB6FC5BE5}" dt="2019-10-11T22:16:20.831" v="5"/>
          <ac:spMkLst>
            <pc:docMk/>
            <pc:sldMk cId="562317142" sldId="287"/>
            <ac:spMk id="2" creationId="{19F191C5-9CB9-4533-BCED-F0BBB432B157}"/>
          </ac:spMkLst>
        </pc:spChg>
        <pc:spChg chg="del">
          <ac:chgData name="Tiffany Y Wright" userId="S::tywright@ucdavis.edu::27f2369b-cf83-4537-82bb-6a96599c8171" providerId="AD" clId="Web-{A215B555-AF8C-4B5D-A5F5-F73EB6FC5BE5}" dt="2019-10-11T22:15:24.800" v="1"/>
          <ac:spMkLst>
            <pc:docMk/>
            <pc:sldMk cId="562317142" sldId="287"/>
            <ac:spMk id="3" creationId="{B2C2D273-FF77-442F-8EBD-4C67A5CB1686}"/>
          </ac:spMkLst>
        </pc:spChg>
        <pc:picChg chg="add mod ord">
          <ac:chgData name="Tiffany Y Wright" userId="S::tywright@ucdavis.edu::27f2369b-cf83-4537-82bb-6a96599c8171" providerId="AD" clId="Web-{A215B555-AF8C-4B5D-A5F5-F73EB6FC5BE5}" dt="2019-10-11T22:16:20.831" v="5"/>
          <ac:picMkLst>
            <pc:docMk/>
            <pc:sldMk cId="562317142" sldId="287"/>
            <ac:picMk id="4" creationId="{92431241-959C-4C39-BF80-E0D2F5B98EB2}"/>
          </ac:picMkLst>
        </pc:picChg>
      </pc:sldChg>
    </pc:docChg>
  </pc:docChgLst>
  <pc:docChgLst>
    <pc:chgData name="Tiffany Y Wright" userId="S::tywright@ucdavis.edu::27f2369b-cf83-4537-82bb-6a96599c8171" providerId="AD" clId="Web-{79A0519C-7CD6-C10A-2772-03027799A582}"/>
    <pc:docChg chg="addSld modSld sldOrd">
      <pc:chgData name="Tiffany Y Wright" userId="S::tywright@ucdavis.edu::27f2369b-cf83-4537-82bb-6a96599c8171" providerId="AD" clId="Web-{79A0519C-7CD6-C10A-2772-03027799A582}" dt="2019-09-17T22:44:58.730" v="31"/>
      <pc:docMkLst>
        <pc:docMk/>
      </pc:docMkLst>
      <pc:sldChg chg="modSp">
        <pc:chgData name="Tiffany Y Wright" userId="S::tywright@ucdavis.edu::27f2369b-cf83-4537-82bb-6a96599c8171" providerId="AD" clId="Web-{79A0519C-7CD6-C10A-2772-03027799A582}" dt="2019-09-17T22:44:22.277" v="9" actId="20577"/>
        <pc:sldMkLst>
          <pc:docMk/>
          <pc:sldMk cId="3606139931" sldId="258"/>
        </pc:sldMkLst>
        <pc:spChg chg="mod">
          <ac:chgData name="Tiffany Y Wright" userId="S::tywright@ucdavis.edu::27f2369b-cf83-4537-82bb-6a96599c8171" providerId="AD" clId="Web-{79A0519C-7CD6-C10A-2772-03027799A582}" dt="2019-09-17T22:44:22.277" v="9" actId="20577"/>
          <ac:spMkLst>
            <pc:docMk/>
            <pc:sldMk cId="3606139931" sldId="258"/>
            <ac:spMk id="3" creationId="{7D230D9D-11F0-47A0-9ED3-212956F1C45A}"/>
          </ac:spMkLst>
        </pc:spChg>
      </pc:sldChg>
      <pc:sldChg chg="modSp new ord">
        <pc:chgData name="Tiffany Y Wright" userId="S::tywright@ucdavis.edu::27f2369b-cf83-4537-82bb-6a96599c8171" providerId="AD" clId="Web-{79A0519C-7CD6-C10A-2772-03027799A582}" dt="2019-09-17T22:44:58.730" v="31"/>
        <pc:sldMkLst>
          <pc:docMk/>
          <pc:sldMk cId="955749364" sldId="264"/>
        </pc:sldMkLst>
        <pc:spChg chg="mod">
          <ac:chgData name="Tiffany Y Wright" userId="S::tywright@ucdavis.edu::27f2369b-cf83-4537-82bb-6a96599c8171" providerId="AD" clId="Web-{79A0519C-7CD6-C10A-2772-03027799A582}" dt="2019-09-17T22:44:56.823" v="28" actId="20577"/>
          <ac:spMkLst>
            <pc:docMk/>
            <pc:sldMk cId="955749364" sldId="264"/>
            <ac:spMk id="2" creationId="{907E3A4C-D9A6-4B8D-8916-C3F42491A8A9}"/>
          </ac:spMkLst>
        </pc:spChg>
      </pc:sldChg>
    </pc:docChg>
  </pc:docChgLst>
  <pc:docChgLst>
    <pc:chgData name="Tiffany Y Wright" userId="S::tywright@ucdavis.edu::27f2369b-cf83-4537-82bb-6a96599c8171" providerId="AD" clId="Web-{3147DAA8-2638-4109-95B3-07EC921566F2}"/>
    <pc:docChg chg="addSld modSld">
      <pc:chgData name="Tiffany Y Wright" userId="S::tywright@ucdavis.edu::27f2369b-cf83-4537-82bb-6a96599c8171" providerId="AD" clId="Web-{3147DAA8-2638-4109-95B3-07EC921566F2}" dt="2019-10-05T04:18:40.742" v="7"/>
      <pc:docMkLst>
        <pc:docMk/>
      </pc:docMkLst>
      <pc:sldChg chg="delSp add mod modClrScheme chgLayout">
        <pc:chgData name="Tiffany Y Wright" userId="S::tywright@ucdavis.edu::27f2369b-cf83-4537-82bb-6a96599c8171" providerId="AD" clId="Web-{3147DAA8-2638-4109-95B3-07EC921566F2}" dt="2019-10-05T04:18:28.148" v="5"/>
        <pc:sldMkLst>
          <pc:docMk/>
          <pc:sldMk cId="2923825429" sldId="279"/>
        </pc:sldMkLst>
        <pc:spChg chg="del">
          <ac:chgData name="Tiffany Y Wright" userId="S::tywright@ucdavis.edu::27f2369b-cf83-4537-82bb-6a96599c8171" providerId="AD" clId="Web-{3147DAA8-2638-4109-95B3-07EC921566F2}" dt="2019-10-05T04:18:28.148" v="5"/>
          <ac:spMkLst>
            <pc:docMk/>
            <pc:sldMk cId="2923825429" sldId="279"/>
            <ac:spMk id="2" creationId="{00000000-0000-0000-0000-000000000000}"/>
          </ac:spMkLst>
        </pc:spChg>
        <pc:spChg chg="del">
          <ac:chgData name="Tiffany Y Wright" userId="S::tywright@ucdavis.edu::27f2369b-cf83-4537-82bb-6a96599c8171" providerId="AD" clId="Web-{3147DAA8-2638-4109-95B3-07EC921566F2}" dt="2019-10-05T04:18:28.148" v="5"/>
          <ac:spMkLst>
            <pc:docMk/>
            <pc:sldMk cId="2923825429" sldId="279"/>
            <ac:spMk id="3" creationId="{00000000-0000-0000-0000-000000000000}"/>
          </ac:spMkLst>
        </pc:spChg>
      </pc:sldChg>
      <pc:sldChg chg="delSp add mod modClrScheme chgLayout">
        <pc:chgData name="Tiffany Y Wright" userId="S::tywright@ucdavis.edu::27f2369b-cf83-4537-82bb-6a96599c8171" providerId="AD" clId="Web-{3147DAA8-2638-4109-95B3-07EC921566F2}" dt="2019-10-05T04:18:36.117" v="6"/>
        <pc:sldMkLst>
          <pc:docMk/>
          <pc:sldMk cId="3918933377" sldId="280"/>
        </pc:sldMkLst>
        <pc:spChg chg="del">
          <ac:chgData name="Tiffany Y Wright" userId="S::tywright@ucdavis.edu::27f2369b-cf83-4537-82bb-6a96599c8171" providerId="AD" clId="Web-{3147DAA8-2638-4109-95B3-07EC921566F2}" dt="2019-10-05T04:18:36.117" v="6"/>
          <ac:spMkLst>
            <pc:docMk/>
            <pc:sldMk cId="3918933377" sldId="280"/>
            <ac:spMk id="2" creationId="{00000000-0000-0000-0000-000000000000}"/>
          </ac:spMkLst>
        </pc:spChg>
        <pc:spChg chg="del">
          <ac:chgData name="Tiffany Y Wright" userId="S::tywright@ucdavis.edu::27f2369b-cf83-4537-82bb-6a96599c8171" providerId="AD" clId="Web-{3147DAA8-2638-4109-95B3-07EC921566F2}" dt="2019-10-05T04:18:36.117" v="6"/>
          <ac:spMkLst>
            <pc:docMk/>
            <pc:sldMk cId="3918933377" sldId="280"/>
            <ac:spMk id="3" creationId="{00000000-0000-0000-0000-000000000000}"/>
          </ac:spMkLst>
        </pc:spChg>
      </pc:sldChg>
      <pc:sldChg chg="delSp add mod modClrScheme chgLayout">
        <pc:chgData name="Tiffany Y Wright" userId="S::tywright@ucdavis.edu::27f2369b-cf83-4537-82bb-6a96599c8171" providerId="AD" clId="Web-{3147DAA8-2638-4109-95B3-07EC921566F2}" dt="2019-10-05T04:18:40.742" v="7"/>
        <pc:sldMkLst>
          <pc:docMk/>
          <pc:sldMk cId="2746808946" sldId="281"/>
        </pc:sldMkLst>
        <pc:spChg chg="del">
          <ac:chgData name="Tiffany Y Wright" userId="S::tywright@ucdavis.edu::27f2369b-cf83-4537-82bb-6a96599c8171" providerId="AD" clId="Web-{3147DAA8-2638-4109-95B3-07EC921566F2}" dt="2019-10-05T04:18:40.742" v="7"/>
          <ac:spMkLst>
            <pc:docMk/>
            <pc:sldMk cId="2746808946" sldId="281"/>
            <ac:spMk id="2" creationId="{00000000-0000-0000-0000-000000000000}"/>
          </ac:spMkLst>
        </pc:spChg>
        <pc:spChg chg="del">
          <ac:chgData name="Tiffany Y Wright" userId="S::tywright@ucdavis.edu::27f2369b-cf83-4537-82bb-6a96599c8171" providerId="AD" clId="Web-{3147DAA8-2638-4109-95B3-07EC921566F2}" dt="2019-10-05T04:18:40.742" v="7"/>
          <ac:spMkLst>
            <pc:docMk/>
            <pc:sldMk cId="2746808946" sldId="281"/>
            <ac:spMk id="3" creationId="{00000000-0000-0000-0000-000000000000}"/>
          </ac:spMkLst>
        </pc:spChg>
      </pc:sldChg>
      <pc:sldChg chg="modSp add">
        <pc:chgData name="Tiffany Y Wright" userId="S::tywright@ucdavis.edu::27f2369b-cf83-4537-82bb-6a96599c8171" providerId="AD" clId="Web-{3147DAA8-2638-4109-95B3-07EC921566F2}" dt="2019-10-05T04:17:54.742" v="4" actId="14100"/>
        <pc:sldMkLst>
          <pc:docMk/>
          <pc:sldMk cId="1675898021" sldId="282"/>
        </pc:sldMkLst>
        <pc:picChg chg="mod">
          <ac:chgData name="Tiffany Y Wright" userId="S::tywright@ucdavis.edu::27f2369b-cf83-4537-82bb-6a96599c8171" providerId="AD" clId="Web-{3147DAA8-2638-4109-95B3-07EC921566F2}" dt="2019-10-05T04:17:54.742" v="4" actId="14100"/>
          <ac:picMkLst>
            <pc:docMk/>
            <pc:sldMk cId="1675898021" sldId="282"/>
            <ac:picMk id="4" creationId="{00000000-0000-0000-0000-000000000000}"/>
          </ac:picMkLst>
        </pc:picChg>
      </pc:sldChg>
    </pc:docChg>
  </pc:docChgLst>
  <pc:docChgLst>
    <pc:chgData name="Tiffany Y Wright" userId="S::tywright@ucdavis.edu::27f2369b-cf83-4537-82bb-6a96599c8171" providerId="AD" clId="Web-{AFDDC1D3-400E-4E52-9F42-D33A73F48E4E}"/>
    <pc:docChg chg="modSld">
      <pc:chgData name="Tiffany Y Wright" userId="S::tywright@ucdavis.edu::27f2369b-cf83-4537-82bb-6a96599c8171" providerId="AD" clId="Web-{AFDDC1D3-400E-4E52-9F42-D33A73F48E4E}" dt="2019-10-07T19:41:43.597" v="5" actId="14100"/>
      <pc:docMkLst>
        <pc:docMk/>
      </pc:docMkLst>
      <pc:sldChg chg="addSp delSp modSp">
        <pc:chgData name="Tiffany Y Wright" userId="S::tywright@ucdavis.edu::27f2369b-cf83-4537-82bb-6a96599c8171" providerId="AD" clId="Web-{AFDDC1D3-400E-4E52-9F42-D33A73F48E4E}" dt="2019-10-07T19:41:43.597" v="5" actId="14100"/>
        <pc:sldMkLst>
          <pc:docMk/>
          <pc:sldMk cId="2923825429" sldId="279"/>
        </pc:sldMkLst>
        <pc:picChg chg="add mod">
          <ac:chgData name="Tiffany Y Wright" userId="S::tywright@ucdavis.edu::27f2369b-cf83-4537-82bb-6a96599c8171" providerId="AD" clId="Web-{AFDDC1D3-400E-4E52-9F42-D33A73F48E4E}" dt="2019-10-07T19:41:43.597" v="5" actId="14100"/>
          <ac:picMkLst>
            <pc:docMk/>
            <pc:sldMk cId="2923825429" sldId="279"/>
            <ac:picMk id="2" creationId="{7666D7D7-91F7-4DAD-9DB3-0A2BA6DF6DF0}"/>
          </ac:picMkLst>
        </pc:picChg>
        <pc:picChg chg="del">
          <ac:chgData name="Tiffany Y Wright" userId="S::tywright@ucdavis.edu::27f2369b-cf83-4537-82bb-6a96599c8171" providerId="AD" clId="Web-{AFDDC1D3-400E-4E52-9F42-D33A73F48E4E}" dt="2019-10-07T19:41:08.457" v="0"/>
          <ac:picMkLst>
            <pc:docMk/>
            <pc:sldMk cId="2923825429" sldId="279"/>
            <ac:picMk id="4" creationId="{00000000-0000-0000-0000-000000000000}"/>
          </ac:picMkLst>
        </pc:picChg>
      </pc:sldChg>
    </pc:docChg>
  </pc:docChgLst>
  <pc:docChgLst>
    <pc:chgData name="Guest User" userId="S::urn:spo:anon#ebe1b613006e0519c61f8938f0215438845be23fcc6c515efc460bef3c85a9d0::" providerId="AD" clId="Web-{340C1F5E-16E4-4BF3-9D2E-7577D59D3902}"/>
    <pc:docChg chg="addSld delSld modSld sldOrd">
      <pc:chgData name="Guest User" userId="S::urn:spo:anon#ebe1b613006e0519c61f8938f0215438845be23fcc6c515efc460bef3c85a9d0::" providerId="AD" clId="Web-{340C1F5E-16E4-4BF3-9D2E-7577D59D3902}" dt="2019-10-01T21:51:58.732" v="1060" actId="1076"/>
      <pc:docMkLst>
        <pc:docMk/>
      </pc:docMkLst>
      <pc:sldChg chg="add del">
        <pc:chgData name="Guest User" userId="S::urn:spo:anon#ebe1b613006e0519c61f8938f0215438845be23fcc6c515efc460bef3c85a9d0::" providerId="AD" clId="Web-{340C1F5E-16E4-4BF3-9D2E-7577D59D3902}" dt="2019-10-01T21:24:32.513" v="659"/>
        <pc:sldMkLst>
          <pc:docMk/>
          <pc:sldMk cId="2134351051" sldId="261"/>
        </pc:sldMkLst>
      </pc:sldChg>
      <pc:sldChg chg="modSp new del">
        <pc:chgData name="Guest User" userId="S::urn:spo:anon#ebe1b613006e0519c61f8938f0215438845be23fcc6c515efc460bef3c85a9d0::" providerId="AD" clId="Web-{340C1F5E-16E4-4BF3-9D2E-7577D59D3902}" dt="2019-10-01T21:23:24.763" v="633"/>
        <pc:sldMkLst>
          <pc:docMk/>
          <pc:sldMk cId="3673563939" sldId="265"/>
        </pc:sldMkLst>
        <pc:spChg chg="mod">
          <ac:chgData name="Guest User" userId="S::urn:spo:anon#ebe1b613006e0519c61f8938f0215438845be23fcc6c515efc460bef3c85a9d0::" providerId="AD" clId="Web-{340C1F5E-16E4-4BF3-9D2E-7577D59D3902}" dt="2019-10-01T21:23:06.435" v="623" actId="1076"/>
          <ac:spMkLst>
            <pc:docMk/>
            <pc:sldMk cId="3673563939" sldId="265"/>
            <ac:spMk id="2" creationId="{6480822A-7F3E-4E35-922E-48371AEB89CC}"/>
          </ac:spMkLst>
        </pc:spChg>
        <pc:spChg chg="mod">
          <ac:chgData name="Guest User" userId="S::urn:spo:anon#ebe1b613006e0519c61f8938f0215438845be23fcc6c515efc460bef3c85a9d0::" providerId="AD" clId="Web-{340C1F5E-16E4-4BF3-9D2E-7577D59D3902}" dt="2019-10-01T21:23:03.732" v="622" actId="1076"/>
          <ac:spMkLst>
            <pc:docMk/>
            <pc:sldMk cId="3673563939" sldId="265"/>
            <ac:spMk id="3" creationId="{BA597A58-BE20-44F8-8F5A-A5A5BC0927C1}"/>
          </ac:spMkLst>
        </pc:spChg>
      </pc:sldChg>
      <pc:sldChg chg="addSp delSp modSp new del">
        <pc:chgData name="Guest User" userId="S::urn:spo:anon#ebe1b613006e0519c61f8938f0215438845be23fcc6c515efc460bef3c85a9d0::" providerId="AD" clId="Web-{340C1F5E-16E4-4BF3-9D2E-7577D59D3902}" dt="2019-10-01T21:24:17.231" v="655"/>
        <pc:sldMkLst>
          <pc:docMk/>
          <pc:sldMk cId="3248375918" sldId="266"/>
        </pc:sldMkLst>
        <pc:spChg chg="mod">
          <ac:chgData name="Guest User" userId="S::urn:spo:anon#ebe1b613006e0519c61f8938f0215438845be23fcc6c515efc460bef3c85a9d0::" providerId="AD" clId="Web-{340C1F5E-16E4-4BF3-9D2E-7577D59D3902}" dt="2019-10-01T21:17:51.216" v="538" actId="20577"/>
          <ac:spMkLst>
            <pc:docMk/>
            <pc:sldMk cId="3248375918" sldId="266"/>
            <ac:spMk id="2" creationId="{2A737E05-65DF-48C3-8757-8C73AA7B6BED}"/>
          </ac:spMkLst>
        </pc:spChg>
        <pc:spChg chg="del">
          <ac:chgData name="Guest User" userId="S::urn:spo:anon#ebe1b613006e0519c61f8938f0215438845be23fcc6c515efc460bef3c85a9d0::" providerId="AD" clId="Web-{340C1F5E-16E4-4BF3-9D2E-7577D59D3902}" dt="2019-10-01T21:13:37.247" v="317"/>
          <ac:spMkLst>
            <pc:docMk/>
            <pc:sldMk cId="3248375918" sldId="266"/>
            <ac:spMk id="3" creationId="{E9AF3CDF-DBBD-4127-A60E-799C3B5ADE8C}"/>
          </ac:spMkLst>
        </pc:spChg>
        <pc:spChg chg="add mod">
          <ac:chgData name="Guest User" userId="S::urn:spo:anon#ebe1b613006e0519c61f8938f0215438845be23fcc6c515efc460bef3c85a9d0::" providerId="AD" clId="Web-{340C1F5E-16E4-4BF3-9D2E-7577D59D3902}" dt="2019-10-01T21:17:22.841" v="526" actId="1076"/>
          <ac:spMkLst>
            <pc:docMk/>
            <pc:sldMk cId="3248375918" sldId="266"/>
            <ac:spMk id="7" creationId="{438F4E39-E591-43D4-8EDF-6AD77B3B1B79}"/>
          </ac:spMkLst>
        </pc:spChg>
        <pc:picChg chg="add del mod ord">
          <ac:chgData name="Guest User" userId="S::urn:spo:anon#ebe1b613006e0519c61f8938f0215438845be23fcc6c515efc460bef3c85a9d0::" providerId="AD" clId="Web-{340C1F5E-16E4-4BF3-9D2E-7577D59D3902}" dt="2019-10-01T21:15:43.497" v="461"/>
          <ac:picMkLst>
            <pc:docMk/>
            <pc:sldMk cId="3248375918" sldId="266"/>
            <ac:picMk id="4" creationId="{00767DAB-EDD7-46D0-B3F4-9718BFA766D5}"/>
          </ac:picMkLst>
        </pc:picChg>
        <pc:picChg chg="add del mod">
          <ac:chgData name="Guest User" userId="S::urn:spo:anon#ebe1b613006e0519c61f8938f0215438845be23fcc6c515efc460bef3c85a9d0::" providerId="AD" clId="Web-{340C1F5E-16E4-4BF3-9D2E-7577D59D3902}" dt="2019-10-01T21:18:49.872" v="558"/>
          <ac:picMkLst>
            <pc:docMk/>
            <pc:sldMk cId="3248375918" sldId="266"/>
            <ac:picMk id="8" creationId="{09925A74-E196-479C-875B-DF4DAD119EF8}"/>
          </ac:picMkLst>
        </pc:picChg>
        <pc:picChg chg="add del mod">
          <ac:chgData name="Guest User" userId="S::urn:spo:anon#ebe1b613006e0519c61f8938f0215438845be23fcc6c515efc460bef3c85a9d0::" providerId="AD" clId="Web-{340C1F5E-16E4-4BF3-9D2E-7577D59D3902}" dt="2019-10-01T21:19:01.653" v="564"/>
          <ac:picMkLst>
            <pc:docMk/>
            <pc:sldMk cId="3248375918" sldId="266"/>
            <ac:picMk id="10" creationId="{0B6DC043-A69D-474D-BB1F-F5401585004B}"/>
          </ac:picMkLst>
        </pc:picChg>
        <pc:picChg chg="add mod">
          <ac:chgData name="Guest User" userId="S::urn:spo:anon#ebe1b613006e0519c61f8938f0215438845be23fcc6c515efc460bef3c85a9d0::" providerId="AD" clId="Web-{340C1F5E-16E4-4BF3-9D2E-7577D59D3902}" dt="2019-10-01T21:19:10.981" v="567" actId="14100"/>
          <ac:picMkLst>
            <pc:docMk/>
            <pc:sldMk cId="3248375918" sldId="266"/>
            <ac:picMk id="12" creationId="{6EC51781-025E-4BCB-A5AB-88A6AAE280F1}"/>
          </ac:picMkLst>
        </pc:picChg>
      </pc:sldChg>
      <pc:sldChg chg="addSp modSp new del">
        <pc:chgData name="Guest User" userId="S::urn:spo:anon#ebe1b613006e0519c61f8938f0215438845be23fcc6c515efc460bef3c85a9d0::" providerId="AD" clId="Web-{340C1F5E-16E4-4BF3-9D2E-7577D59D3902}" dt="2019-10-01T21:18:01.059" v="546"/>
        <pc:sldMkLst>
          <pc:docMk/>
          <pc:sldMk cId="3077679624" sldId="267"/>
        </pc:sldMkLst>
        <pc:spChg chg="mod">
          <ac:chgData name="Guest User" userId="S::urn:spo:anon#ebe1b613006e0519c61f8938f0215438845be23fcc6c515efc460bef3c85a9d0::" providerId="AD" clId="Web-{340C1F5E-16E4-4BF3-9D2E-7577D59D3902}" dt="2019-10-01T21:17:56.481" v="544" actId="1076"/>
          <ac:spMkLst>
            <pc:docMk/>
            <pc:sldMk cId="3077679624" sldId="267"/>
            <ac:spMk id="2" creationId="{FFB296A5-5549-43A1-8F36-DB721939EE12}"/>
          </ac:spMkLst>
        </pc:spChg>
        <pc:spChg chg="mod">
          <ac:chgData name="Guest User" userId="S::urn:spo:anon#ebe1b613006e0519c61f8938f0215438845be23fcc6c515efc460bef3c85a9d0::" providerId="AD" clId="Web-{340C1F5E-16E4-4BF3-9D2E-7577D59D3902}" dt="2019-10-01T21:16:53.700" v="520" actId="1076"/>
          <ac:spMkLst>
            <pc:docMk/>
            <pc:sldMk cId="3077679624" sldId="267"/>
            <ac:spMk id="3" creationId="{2FEB239B-E5B3-4C1B-9A71-C9F6DF8D51A2}"/>
          </ac:spMkLst>
        </pc:spChg>
        <pc:picChg chg="add mod">
          <ac:chgData name="Guest User" userId="S::urn:spo:anon#ebe1b613006e0519c61f8938f0215438845be23fcc6c515efc460bef3c85a9d0::" providerId="AD" clId="Web-{340C1F5E-16E4-4BF3-9D2E-7577D59D3902}" dt="2019-10-01T21:16:58.919" v="522" actId="14100"/>
          <ac:picMkLst>
            <pc:docMk/>
            <pc:sldMk cId="3077679624" sldId="267"/>
            <ac:picMk id="4" creationId="{7AACA429-F7EA-4F67-9A1A-324D30093AF7}"/>
          </ac:picMkLst>
        </pc:picChg>
      </pc:sldChg>
      <pc:sldChg chg="new del">
        <pc:chgData name="Guest User" userId="S::urn:spo:anon#ebe1b613006e0519c61f8938f0215438845be23fcc6c515efc460bef3c85a9d0::" providerId="AD" clId="Web-{340C1F5E-16E4-4BF3-9D2E-7577D59D3902}" dt="2019-10-01T21:24:19.435" v="656"/>
        <pc:sldMkLst>
          <pc:docMk/>
          <pc:sldMk cId="3322096174" sldId="268"/>
        </pc:sldMkLst>
      </pc:sldChg>
      <pc:sldChg chg="modSp new del">
        <pc:chgData name="Guest User" userId="S::urn:spo:anon#ebe1b613006e0519c61f8938f0215438845be23fcc6c515efc460bef3c85a9d0::" providerId="AD" clId="Web-{340C1F5E-16E4-4BF3-9D2E-7577D59D3902}" dt="2019-10-01T21:24:22.044" v="657"/>
        <pc:sldMkLst>
          <pc:docMk/>
          <pc:sldMk cId="423705238" sldId="269"/>
        </pc:sldMkLst>
        <pc:spChg chg="mod">
          <ac:chgData name="Guest User" userId="S::urn:spo:anon#ebe1b613006e0519c61f8938f0215438845be23fcc6c515efc460bef3c85a9d0::" providerId="AD" clId="Web-{340C1F5E-16E4-4BF3-9D2E-7577D59D3902}" dt="2019-10-01T21:22:34.685" v="620" actId="1076"/>
          <ac:spMkLst>
            <pc:docMk/>
            <pc:sldMk cId="423705238" sldId="269"/>
            <ac:spMk id="2" creationId="{EF3C7953-D15E-451C-982E-E64C7A617456}"/>
          </ac:spMkLst>
        </pc:spChg>
        <pc:spChg chg="mod">
          <ac:chgData name="Guest User" userId="S::urn:spo:anon#ebe1b613006e0519c61f8938f0215438845be23fcc6c515efc460bef3c85a9d0::" providerId="AD" clId="Web-{340C1F5E-16E4-4BF3-9D2E-7577D59D3902}" dt="2019-10-01T21:22:37.325" v="621" actId="1076"/>
          <ac:spMkLst>
            <pc:docMk/>
            <pc:sldMk cId="423705238" sldId="269"/>
            <ac:spMk id="3" creationId="{37AADA74-822D-4258-8F7E-5C4E24C3C637}"/>
          </ac:spMkLst>
        </pc:spChg>
      </pc:sldChg>
      <pc:sldChg chg="addSp delSp modSp add del replId">
        <pc:chgData name="Guest User" userId="S::urn:spo:anon#ebe1b613006e0519c61f8938f0215438845be23fcc6c515efc460bef3c85a9d0::" providerId="AD" clId="Web-{340C1F5E-16E4-4BF3-9D2E-7577D59D3902}" dt="2019-10-01T21:24:14.872" v="654"/>
        <pc:sldMkLst>
          <pc:docMk/>
          <pc:sldMk cId="3573730993" sldId="270"/>
        </pc:sldMkLst>
        <pc:spChg chg="mod">
          <ac:chgData name="Guest User" userId="S::urn:spo:anon#ebe1b613006e0519c61f8938f0215438845be23fcc6c515efc460bef3c85a9d0::" providerId="AD" clId="Web-{340C1F5E-16E4-4BF3-9D2E-7577D59D3902}" dt="2019-10-01T21:18:06.403" v="549" actId="20577"/>
          <ac:spMkLst>
            <pc:docMk/>
            <pc:sldMk cId="3573730993" sldId="270"/>
            <ac:spMk id="7" creationId="{438F4E39-E591-43D4-8EDF-6AD77B3B1B79}"/>
          </ac:spMkLst>
        </pc:spChg>
        <pc:picChg chg="add mod">
          <ac:chgData name="Guest User" userId="S::urn:spo:anon#ebe1b613006e0519c61f8938f0215438845be23fcc6c515efc460bef3c85a9d0::" providerId="AD" clId="Web-{340C1F5E-16E4-4BF3-9D2E-7577D59D3902}" dt="2019-10-01T21:18:18.481" v="557" actId="14100"/>
          <ac:picMkLst>
            <pc:docMk/>
            <pc:sldMk cId="3573730993" sldId="270"/>
            <ac:picMk id="3" creationId="{620E5182-BE7E-4044-8736-1114DC259DC2}"/>
          </ac:picMkLst>
        </pc:picChg>
        <pc:picChg chg="del">
          <ac:chgData name="Guest User" userId="S::urn:spo:anon#ebe1b613006e0519c61f8938f0215438845be23fcc6c515efc460bef3c85a9d0::" providerId="AD" clId="Web-{340C1F5E-16E4-4BF3-9D2E-7577D59D3902}" dt="2019-10-01T21:18:07.809" v="552"/>
          <ac:picMkLst>
            <pc:docMk/>
            <pc:sldMk cId="3573730993" sldId="270"/>
            <ac:picMk id="8" creationId="{09925A74-E196-479C-875B-DF4DAD119EF8}"/>
          </ac:picMkLst>
        </pc:picChg>
      </pc:sldChg>
      <pc:sldChg chg="modSp new">
        <pc:chgData name="Guest User" userId="S::urn:spo:anon#ebe1b613006e0519c61f8938f0215438845be23fcc6c515efc460bef3c85a9d0::" providerId="AD" clId="Web-{340C1F5E-16E4-4BF3-9D2E-7577D59D3902}" dt="2019-10-01T21:23:20.935" v="631" actId="20577"/>
        <pc:sldMkLst>
          <pc:docMk/>
          <pc:sldMk cId="2658786503" sldId="271"/>
        </pc:sldMkLst>
        <pc:spChg chg="mod">
          <ac:chgData name="Guest User" userId="S::urn:spo:anon#ebe1b613006e0519c61f8938f0215438845be23fcc6c515efc460bef3c85a9d0::" providerId="AD" clId="Web-{340C1F5E-16E4-4BF3-9D2E-7577D59D3902}" dt="2019-10-01T21:23:16.856" v="627" actId="20577"/>
          <ac:spMkLst>
            <pc:docMk/>
            <pc:sldMk cId="2658786503" sldId="271"/>
            <ac:spMk id="2" creationId="{8CD29BDC-0728-4BD0-9CEC-3AF52D2A4407}"/>
          </ac:spMkLst>
        </pc:spChg>
        <pc:spChg chg="mod">
          <ac:chgData name="Guest User" userId="S::urn:spo:anon#ebe1b613006e0519c61f8938f0215438845be23fcc6c515efc460bef3c85a9d0::" providerId="AD" clId="Web-{340C1F5E-16E4-4BF3-9D2E-7577D59D3902}" dt="2019-10-01T21:23:20.935" v="631" actId="20577"/>
          <ac:spMkLst>
            <pc:docMk/>
            <pc:sldMk cId="2658786503" sldId="271"/>
            <ac:spMk id="3" creationId="{74643D23-675D-4D4D-8C44-09FC4B1C39F0}"/>
          </ac:spMkLst>
        </pc:spChg>
      </pc:sldChg>
      <pc:sldChg chg="addSp delSp modSp new">
        <pc:chgData name="Guest User" userId="S::urn:spo:anon#ebe1b613006e0519c61f8938f0215438845be23fcc6c515efc460bef3c85a9d0::" providerId="AD" clId="Web-{340C1F5E-16E4-4BF3-9D2E-7577D59D3902}" dt="2019-10-01T21:51:11.435" v="1050" actId="14100"/>
        <pc:sldMkLst>
          <pc:docMk/>
          <pc:sldMk cId="445556664" sldId="272"/>
        </pc:sldMkLst>
        <pc:spChg chg="mod">
          <ac:chgData name="Guest User" userId="S::urn:spo:anon#ebe1b613006e0519c61f8938f0215438845be23fcc6c515efc460bef3c85a9d0::" providerId="AD" clId="Web-{340C1F5E-16E4-4BF3-9D2E-7577D59D3902}" dt="2019-10-01T21:23:34.075" v="637" actId="20577"/>
          <ac:spMkLst>
            <pc:docMk/>
            <pc:sldMk cId="445556664" sldId="272"/>
            <ac:spMk id="2" creationId="{E2E366CC-7961-4E7A-B484-8511BE9EAC24}"/>
          </ac:spMkLst>
        </pc:spChg>
        <pc:spChg chg="mod">
          <ac:chgData name="Guest User" userId="S::urn:spo:anon#ebe1b613006e0519c61f8938f0215438845be23fcc6c515efc460bef3c85a9d0::" providerId="AD" clId="Web-{340C1F5E-16E4-4BF3-9D2E-7577D59D3902}" dt="2019-10-01T21:23:54.372" v="649" actId="1076"/>
          <ac:spMkLst>
            <pc:docMk/>
            <pc:sldMk cId="445556664" sldId="272"/>
            <ac:spMk id="3" creationId="{A67FE102-4376-4621-8120-235F595AE82B}"/>
          </ac:spMkLst>
        </pc:spChg>
        <pc:picChg chg="add del mod">
          <ac:chgData name="Guest User" userId="S::urn:spo:anon#ebe1b613006e0519c61f8938f0215438845be23fcc6c515efc460bef3c85a9d0::" providerId="AD" clId="Web-{340C1F5E-16E4-4BF3-9D2E-7577D59D3902}" dt="2019-10-01T21:51:03.967" v="1047"/>
          <ac:picMkLst>
            <pc:docMk/>
            <pc:sldMk cId="445556664" sldId="272"/>
            <ac:picMk id="5" creationId="{CC51CFA0-9B52-4667-858F-A33BF5E24D43}"/>
          </ac:picMkLst>
        </pc:picChg>
        <pc:picChg chg="add mod">
          <ac:chgData name="Guest User" userId="S::urn:spo:anon#ebe1b613006e0519c61f8938f0215438845be23fcc6c515efc460bef3c85a9d0::" providerId="AD" clId="Web-{340C1F5E-16E4-4BF3-9D2E-7577D59D3902}" dt="2019-10-01T21:51:11.435" v="1050" actId="14100"/>
          <ac:picMkLst>
            <pc:docMk/>
            <pc:sldMk cId="445556664" sldId="272"/>
            <ac:picMk id="6" creationId="{4FDD30AE-9249-48EA-A83E-D2F3B9577604}"/>
          </ac:picMkLst>
        </pc:picChg>
      </pc:sldChg>
      <pc:sldChg chg="addSp delSp modSp add replId">
        <pc:chgData name="Guest User" userId="S::urn:spo:anon#ebe1b613006e0519c61f8938f0215438845be23fcc6c515efc460bef3c85a9d0::" providerId="AD" clId="Web-{340C1F5E-16E4-4BF3-9D2E-7577D59D3902}" dt="2019-10-01T21:50:01.138" v="1046" actId="14100"/>
        <pc:sldMkLst>
          <pc:docMk/>
          <pc:sldMk cId="2967809652" sldId="273"/>
        </pc:sldMkLst>
        <pc:spChg chg="mod">
          <ac:chgData name="Guest User" userId="S::urn:spo:anon#ebe1b613006e0519c61f8938f0215438845be23fcc6c515efc460bef3c85a9d0::" providerId="AD" clId="Web-{340C1F5E-16E4-4BF3-9D2E-7577D59D3902}" dt="2019-10-01T21:49:28.748" v="1039" actId="20577"/>
          <ac:spMkLst>
            <pc:docMk/>
            <pc:sldMk cId="2967809652" sldId="273"/>
            <ac:spMk id="3" creationId="{A67FE102-4376-4621-8120-235F595AE82B}"/>
          </ac:spMkLst>
        </pc:spChg>
        <pc:picChg chg="add del mod">
          <ac:chgData name="Guest User" userId="S::urn:spo:anon#ebe1b613006e0519c61f8938f0215438845be23fcc6c515efc460bef3c85a9d0::" providerId="AD" clId="Web-{340C1F5E-16E4-4BF3-9D2E-7577D59D3902}" dt="2019-10-01T21:49:30.013" v="1042"/>
          <ac:picMkLst>
            <pc:docMk/>
            <pc:sldMk cId="2967809652" sldId="273"/>
            <ac:picMk id="4" creationId="{345C9A7E-6859-447D-ABF3-B0700850105D}"/>
          </ac:picMkLst>
        </pc:picChg>
        <pc:picChg chg="del">
          <ac:chgData name="Guest User" userId="S::urn:spo:anon#ebe1b613006e0519c61f8938f0215438845be23fcc6c515efc460bef3c85a9d0::" providerId="AD" clId="Web-{340C1F5E-16E4-4BF3-9D2E-7577D59D3902}" dt="2019-10-01T21:24:47.310" v="661"/>
          <ac:picMkLst>
            <pc:docMk/>
            <pc:sldMk cId="2967809652" sldId="273"/>
            <ac:picMk id="5" creationId="{CC51CFA0-9B52-4667-858F-A33BF5E24D43}"/>
          </ac:picMkLst>
        </pc:picChg>
        <pc:picChg chg="add mod">
          <ac:chgData name="Guest User" userId="S::urn:spo:anon#ebe1b613006e0519c61f8938f0215438845be23fcc6c515efc460bef3c85a9d0::" providerId="AD" clId="Web-{340C1F5E-16E4-4BF3-9D2E-7577D59D3902}" dt="2019-10-01T21:50:01.138" v="1046" actId="14100"/>
          <ac:picMkLst>
            <pc:docMk/>
            <pc:sldMk cId="2967809652" sldId="273"/>
            <ac:picMk id="7" creationId="{F0E051C5-2B6F-4844-A17C-F05389D702F3}"/>
          </ac:picMkLst>
        </pc:picChg>
      </pc:sldChg>
      <pc:sldChg chg="addSp delSp modSp new ord">
        <pc:chgData name="Guest User" userId="S::urn:spo:anon#ebe1b613006e0519c61f8938f0215438845be23fcc6c515efc460bef3c85a9d0::" providerId="AD" clId="Web-{340C1F5E-16E4-4BF3-9D2E-7577D59D3902}" dt="2019-10-01T21:51:58.732" v="1060" actId="1076"/>
        <pc:sldMkLst>
          <pc:docMk/>
          <pc:sldMk cId="2779849133" sldId="274"/>
        </pc:sldMkLst>
        <pc:spChg chg="mod">
          <ac:chgData name="Guest User" userId="S::urn:spo:anon#ebe1b613006e0519c61f8938f0215438845be23fcc6c515efc460bef3c85a9d0::" providerId="AD" clId="Web-{340C1F5E-16E4-4BF3-9D2E-7577D59D3902}" dt="2019-10-01T21:30:16.763" v="699" actId="20577"/>
          <ac:spMkLst>
            <pc:docMk/>
            <pc:sldMk cId="2779849133" sldId="274"/>
            <ac:spMk id="2" creationId="{EE4BE077-0E53-4314-8CA0-88D7E4B4D848}"/>
          </ac:spMkLst>
        </pc:spChg>
        <pc:spChg chg="add del">
          <ac:chgData name="Guest User" userId="S::urn:spo:anon#ebe1b613006e0519c61f8938f0215438845be23fcc6c515efc460bef3c85a9d0::" providerId="AD" clId="Web-{340C1F5E-16E4-4BF3-9D2E-7577D59D3902}" dt="2019-10-01T21:30:50.888" v="703"/>
          <ac:spMkLst>
            <pc:docMk/>
            <pc:sldMk cId="2779849133" sldId="274"/>
            <ac:spMk id="3" creationId="{47E76114-4655-48CB-A725-C4C2D18CC2BA}"/>
          </ac:spMkLst>
        </pc:spChg>
        <pc:picChg chg="add del mod ord">
          <ac:chgData name="Guest User" userId="S::urn:spo:anon#ebe1b613006e0519c61f8938f0215438845be23fcc6c515efc460bef3c85a9d0::" providerId="AD" clId="Web-{340C1F5E-16E4-4BF3-9D2E-7577D59D3902}" dt="2019-10-01T21:30:20.716" v="702"/>
          <ac:picMkLst>
            <pc:docMk/>
            <pc:sldMk cId="2779849133" sldId="274"/>
            <ac:picMk id="4" creationId="{54C12132-73AF-476A-A147-44F6E2B4E7A4}"/>
          </ac:picMkLst>
        </pc:picChg>
        <pc:picChg chg="add mod ord">
          <ac:chgData name="Guest User" userId="S::urn:spo:anon#ebe1b613006e0519c61f8938f0215438845be23fcc6c515efc460bef3c85a9d0::" providerId="AD" clId="Web-{340C1F5E-16E4-4BF3-9D2E-7577D59D3902}" dt="2019-10-01T21:51:58.732" v="1060" actId="1076"/>
          <ac:picMkLst>
            <pc:docMk/>
            <pc:sldMk cId="2779849133" sldId="274"/>
            <ac:picMk id="6" creationId="{B3BFF219-48D6-42E1-A51B-B1C90174C4E1}"/>
          </ac:picMkLst>
        </pc:picChg>
      </pc:sldChg>
      <pc:sldChg chg="addSp delSp modSp add replId">
        <pc:chgData name="Guest User" userId="S::urn:spo:anon#ebe1b613006e0519c61f8938f0215438845be23fcc6c515efc460bef3c85a9d0::" providerId="AD" clId="Web-{340C1F5E-16E4-4BF3-9D2E-7577D59D3902}" dt="2019-10-01T21:51:43.498" v="1056" actId="20577"/>
        <pc:sldMkLst>
          <pc:docMk/>
          <pc:sldMk cId="1116286266" sldId="275"/>
        </pc:sldMkLst>
        <pc:spChg chg="add del mod">
          <ac:chgData name="Guest User" userId="S::urn:spo:anon#ebe1b613006e0519c61f8938f0215438845be23fcc6c515efc460bef3c85a9d0::" providerId="AD" clId="Web-{340C1F5E-16E4-4BF3-9D2E-7577D59D3902}" dt="2019-10-01T21:41:44.279" v="731"/>
          <ac:spMkLst>
            <pc:docMk/>
            <pc:sldMk cId="1116286266" sldId="275"/>
            <ac:spMk id="4" creationId="{D45660EE-2C2B-4E67-8C0F-8C52E2164692}"/>
          </ac:spMkLst>
        </pc:spChg>
        <pc:spChg chg="add mod">
          <ac:chgData name="Guest User" userId="S::urn:spo:anon#ebe1b613006e0519c61f8938f0215438845be23fcc6c515efc460bef3c85a9d0::" providerId="AD" clId="Web-{340C1F5E-16E4-4BF3-9D2E-7577D59D3902}" dt="2019-10-01T21:51:43.498" v="1056" actId="20577"/>
          <ac:spMkLst>
            <pc:docMk/>
            <pc:sldMk cId="1116286266" sldId="275"/>
            <ac:spMk id="9" creationId="{4B3A3CA6-167D-42DC-A92F-431EE55AF123}"/>
          </ac:spMkLst>
        </pc:spChg>
        <pc:picChg chg="add del mod">
          <ac:chgData name="Guest User" userId="S::urn:spo:anon#ebe1b613006e0519c61f8938f0215438845be23fcc6c515efc460bef3c85a9d0::" providerId="AD" clId="Web-{340C1F5E-16E4-4BF3-9D2E-7577D59D3902}" dt="2019-10-01T21:41:38.622" v="725"/>
          <ac:picMkLst>
            <pc:docMk/>
            <pc:sldMk cId="1116286266" sldId="275"/>
            <ac:picMk id="5" creationId="{F3FB69B5-44B4-4FA7-BD9F-CF8AECD822AE}"/>
          </ac:picMkLst>
        </pc:picChg>
        <pc:picChg chg="add del">
          <ac:chgData name="Guest User" userId="S::urn:spo:anon#ebe1b613006e0519c61f8938f0215438845be23fcc6c515efc460bef3c85a9d0::" providerId="AD" clId="Web-{340C1F5E-16E4-4BF3-9D2E-7577D59D3902}" dt="2019-10-01T21:41:48.794" v="732"/>
          <ac:picMkLst>
            <pc:docMk/>
            <pc:sldMk cId="1116286266" sldId="275"/>
            <ac:picMk id="6" creationId="{B3BFF219-48D6-42E1-A51B-B1C90174C4E1}"/>
          </ac:picMkLst>
        </pc:picChg>
        <pc:picChg chg="add del mod">
          <ac:chgData name="Guest User" userId="S::urn:spo:anon#ebe1b613006e0519c61f8938f0215438845be23fcc6c515efc460bef3c85a9d0::" providerId="AD" clId="Web-{340C1F5E-16E4-4BF3-9D2E-7577D59D3902}" dt="2019-10-01T21:42:44.794" v="816"/>
          <ac:picMkLst>
            <pc:docMk/>
            <pc:sldMk cId="1116286266" sldId="275"/>
            <ac:picMk id="10" creationId="{E0D90ED7-418A-424D-95F2-15DF312EB02C}"/>
          </ac:picMkLst>
        </pc:picChg>
      </pc:sldChg>
      <pc:sldChg chg="new del ord">
        <pc:chgData name="Guest User" userId="S::urn:spo:anon#ebe1b613006e0519c61f8938f0215438845be23fcc6c515efc460bef3c85a9d0::" providerId="AD" clId="Web-{340C1F5E-16E4-4BF3-9D2E-7577D59D3902}" dt="2019-10-01T21:40:16.701" v="712"/>
        <pc:sldMkLst>
          <pc:docMk/>
          <pc:sldMk cId="1795299157" sldId="275"/>
        </pc:sldMkLst>
      </pc:sldChg>
      <pc:sldChg chg="new del ord">
        <pc:chgData name="Guest User" userId="S::urn:spo:anon#ebe1b613006e0519c61f8938f0215438845be23fcc6c515efc460bef3c85a9d0::" providerId="AD" clId="Web-{340C1F5E-16E4-4BF3-9D2E-7577D59D3902}" dt="2019-10-01T21:40:09.966" v="709"/>
        <pc:sldMkLst>
          <pc:docMk/>
          <pc:sldMk cId="2494894623" sldId="275"/>
        </pc:sldMkLst>
      </pc:sldChg>
      <pc:sldChg chg="addSp delSp modSp new del">
        <pc:chgData name="Guest User" userId="S::urn:spo:anon#ebe1b613006e0519c61f8938f0215438845be23fcc6c515efc460bef3c85a9d0::" providerId="AD" clId="Web-{340C1F5E-16E4-4BF3-9D2E-7577D59D3902}" dt="2019-10-01T21:44:13.904" v="841"/>
        <pc:sldMkLst>
          <pc:docMk/>
          <pc:sldMk cId="2842095815" sldId="276"/>
        </pc:sldMkLst>
        <pc:spChg chg="del">
          <ac:chgData name="Guest User" userId="S::urn:spo:anon#ebe1b613006e0519c61f8938f0215438845be23fcc6c515efc460bef3c85a9d0::" providerId="AD" clId="Web-{340C1F5E-16E4-4BF3-9D2E-7577D59D3902}" dt="2019-10-01T21:43:02.669" v="819"/>
          <ac:spMkLst>
            <pc:docMk/>
            <pc:sldMk cId="2842095815" sldId="276"/>
            <ac:spMk id="2" creationId="{FB777FCC-3150-482C-B4E1-33FDD5A71AF8}"/>
          </ac:spMkLst>
        </pc:spChg>
        <pc:spChg chg="del">
          <ac:chgData name="Guest User" userId="S::urn:spo:anon#ebe1b613006e0519c61f8938f0215438845be23fcc6c515efc460bef3c85a9d0::" providerId="AD" clId="Web-{340C1F5E-16E4-4BF3-9D2E-7577D59D3902}" dt="2019-10-01T21:42:55.154" v="818"/>
          <ac:spMkLst>
            <pc:docMk/>
            <pc:sldMk cId="2842095815" sldId="276"/>
            <ac:spMk id="3" creationId="{D67C0A02-D356-4295-94E4-6FD0EE791560}"/>
          </ac:spMkLst>
        </pc:spChg>
        <pc:picChg chg="add mod ord">
          <ac:chgData name="Guest User" userId="S::urn:spo:anon#ebe1b613006e0519c61f8938f0215438845be23fcc6c515efc460bef3c85a9d0::" providerId="AD" clId="Web-{340C1F5E-16E4-4BF3-9D2E-7577D59D3902}" dt="2019-10-01T21:43:14.841" v="824" actId="1076"/>
          <ac:picMkLst>
            <pc:docMk/>
            <pc:sldMk cId="2842095815" sldId="276"/>
            <ac:picMk id="4" creationId="{1081372C-9F85-4507-9FA3-F05D90903456}"/>
          </ac:picMkLst>
        </pc:picChg>
      </pc:sldChg>
      <pc:sldChg chg="addSp delSp modSp add replId">
        <pc:chgData name="Guest User" userId="S::urn:spo:anon#ebe1b613006e0519c61f8938f0215438845be23fcc6c515efc460bef3c85a9d0::" providerId="AD" clId="Web-{340C1F5E-16E4-4BF3-9D2E-7577D59D3902}" dt="2019-10-01T21:51:54.076" v="1059" actId="14100"/>
        <pc:sldMkLst>
          <pc:docMk/>
          <pc:sldMk cId="2794804781" sldId="277"/>
        </pc:sldMkLst>
        <pc:spChg chg="del mod">
          <ac:chgData name="Guest User" userId="S::urn:spo:anon#ebe1b613006e0519c61f8938f0215438845be23fcc6c515efc460bef3c85a9d0::" providerId="AD" clId="Web-{340C1F5E-16E4-4BF3-9D2E-7577D59D3902}" dt="2019-10-01T21:44:01.091" v="836"/>
          <ac:spMkLst>
            <pc:docMk/>
            <pc:sldMk cId="2794804781" sldId="277"/>
            <ac:spMk id="9" creationId="{4B3A3CA6-167D-42DC-A92F-431EE55AF123}"/>
          </ac:spMkLst>
        </pc:spChg>
        <pc:picChg chg="add mod">
          <ac:chgData name="Guest User" userId="S::urn:spo:anon#ebe1b613006e0519c61f8938f0215438845be23fcc6c515efc460bef3c85a9d0::" providerId="AD" clId="Web-{340C1F5E-16E4-4BF3-9D2E-7577D59D3902}" dt="2019-10-01T21:51:54.076" v="1059" actId="14100"/>
          <ac:picMkLst>
            <pc:docMk/>
            <pc:sldMk cId="2794804781" sldId="277"/>
            <ac:picMk id="3" creationId="{5229D40F-3FD2-4E8A-9AAF-379F260620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3D0F6-83CF-4BBA-93F5-16C8EE845B46}" type="datetimeFigureOut">
              <a:rPr lang="en-US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D9AE-1599-4B17-BF9E-10E1F5B0F98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2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SM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D9AE-1599-4B17-BF9E-10E1F5B0F98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93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D9AE-1599-4B17-BF9E-10E1F5B0F980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6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D9AE-1599-4B17-BF9E-10E1F5B0F980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0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D9AE-1599-4B17-BF9E-10E1F5B0F980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34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D9AE-1599-4B17-BF9E-10E1F5B0F980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5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D9AE-1599-4B17-BF9E-10E1F5B0F980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2B8-8BD8-4662-B826-5419BCBE7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5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SM – Show binder?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D9AE-1599-4B17-BF9E-10E1F5B0F98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2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TW – add viz of table relations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D9AE-1599-4B17-BF9E-10E1F5B0F98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D9AE-1599-4B17-BF9E-10E1F5B0F980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D9AE-1599-4B17-BF9E-10E1F5B0F980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5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D9AE-1599-4B17-BF9E-10E1F5B0F980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7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D9AE-1599-4B17-BF9E-10E1F5B0F980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8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D9AE-1599-4B17-BF9E-10E1F5B0F980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86" y="-134147"/>
            <a:ext cx="3779528" cy="40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7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87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7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60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1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8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accent5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v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8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4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6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3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9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245" y="639569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1714" y="102972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60" y="2160589"/>
            <a:ext cx="808973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33" y="6345024"/>
            <a:ext cx="4121813" cy="233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86" y="-134147"/>
            <a:ext cx="3779528" cy="4096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238171-6096-CA47-861F-A63D9B14C563}"/>
              </a:ext>
            </a:extLst>
          </p:cNvPr>
          <p:cNvSpPr txBox="1"/>
          <p:nvPr/>
        </p:nvSpPr>
        <p:spPr>
          <a:xfrm>
            <a:off x="201881" y="6361942"/>
            <a:ext cx="712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E5BD4D-8055-1D40-AB92-2B3EDA8C446D}" type="slidenum">
              <a:rPr lang="en-US" sz="1050" smtClean="0"/>
              <a:t>‹#›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90920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800" kern="1200">
          <a:solidFill>
            <a:srgbClr val="0000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1400" kern="1200">
          <a:solidFill>
            <a:srgbClr val="0000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sz="1200" kern="1200">
          <a:solidFill>
            <a:schemeClr val="accent2">
              <a:lumMod val="7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0000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andbusiness.ucdavis.edu/bia/b-i/tableau/blog/ucd-color-palet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aggiedata.ucdavis.ed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Budget Context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October 28,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9ED8-26FF-490B-BC3A-F7DAE08C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36" y="306607"/>
            <a:ext cx="9529729" cy="815392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cs typeface="Calibri Light"/>
              </a:rPr>
              <a:t>Tableau Prep  - Changing the Data Type</a:t>
            </a:r>
          </a:p>
        </p:txBody>
      </p:sp>
      <p:pic>
        <p:nvPicPr>
          <p:cNvPr id="3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223719A-E42F-4A26-A0B4-E0480F358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78" y="887087"/>
            <a:ext cx="7750628" cy="53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9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9ED8-26FF-490B-BC3A-F7DAE08C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36" y="306607"/>
            <a:ext cx="9529729" cy="815392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cs typeface="Calibri Light"/>
              </a:rPr>
              <a:t>Tableau Prep – Aggregate to relevant level of detail</a:t>
            </a:r>
            <a:endParaRPr lang="en-US" dirty="0"/>
          </a:p>
        </p:txBody>
      </p:sp>
      <p:pic>
        <p:nvPicPr>
          <p:cNvPr id="3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BCC8E91-CC77-48A1-BDAE-2CC07C97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50" y="930040"/>
            <a:ext cx="8940281" cy="53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4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9ED8-26FF-490B-BC3A-F7DAE08C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36" y="306607"/>
            <a:ext cx="9529729" cy="815392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cs typeface="Calibri Light"/>
              </a:rPr>
              <a:t>Tableau Prep – Pivot Columns to Rows</a:t>
            </a:r>
            <a:endParaRPr lang="en-US" dirty="0"/>
          </a:p>
        </p:txBody>
      </p:sp>
      <p:pic>
        <p:nvPicPr>
          <p:cNvPr id="3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D196105-E8F6-4769-9F14-DA4F2ACF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70" y="852676"/>
            <a:ext cx="7136363" cy="53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9ED8-26FF-490B-BC3A-F7DAE08C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36" y="306607"/>
            <a:ext cx="9529729" cy="815392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cs typeface="Calibri Light"/>
              </a:rPr>
              <a:t>Tableau Prep – Join on descriptor look-up table</a:t>
            </a:r>
            <a:endParaRPr lang="en-US" dirty="0"/>
          </a:p>
        </p:txBody>
      </p:sp>
      <p:pic>
        <p:nvPicPr>
          <p:cNvPr id="3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5C84E9B-4738-4955-85CB-D78BD753F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23" y="939971"/>
            <a:ext cx="8302689" cy="53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2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9ED8-26FF-490B-BC3A-F7DAE08C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36" y="306607"/>
            <a:ext cx="9529729" cy="815392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cs typeface="Calibri Light"/>
              </a:rPr>
              <a:t>Dashboard from the refactored data</a:t>
            </a:r>
            <a:endParaRPr lang="en-US" dirty="0"/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5D8D2680-3952-4B8D-8975-ED932063E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02706"/>
            <a:ext cx="6584302" cy="53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3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C889D-3F8E-4B9F-89B7-49E37372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Data Journey  - Endowments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C4885-63C0-42F8-BA3F-BDA4DF36D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 Light"/>
                <a:cs typeface="Calibri Light"/>
              </a:rPr>
              <a:t>Report on market value over the previous year </a:t>
            </a:r>
            <a:endParaRPr lang="en-US"/>
          </a:p>
          <a:p>
            <a:r>
              <a:rPr lang="en-US">
                <a:latin typeface="Calibri Light"/>
                <a:cs typeface="Calibri Light"/>
              </a:rPr>
              <a:t>Endowments and Funds Functioning as Endowments</a:t>
            </a:r>
          </a:p>
          <a:p>
            <a:r>
              <a:rPr lang="en-US">
                <a:latin typeface="Calibri Light"/>
                <a:cs typeface="Calibri Light"/>
              </a:rPr>
              <a:t>Endowments can be invested with either the UC Regents or the UC Davis Foundation</a:t>
            </a:r>
            <a:endParaRPr lang="en-US"/>
          </a:p>
          <a:p>
            <a:pPr lvl="1"/>
            <a:r>
              <a:rPr lang="en-US">
                <a:latin typeface="Calibri Light"/>
                <a:cs typeface="Calibri Light"/>
              </a:rPr>
              <a:t>Two sources of data 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US">
                <a:latin typeface="Calibri Light"/>
                <a:cs typeface="Calibri Light"/>
              </a:rPr>
              <a:t>Benefiting unit is assigned at the time the gift is received </a:t>
            </a:r>
            <a:endParaRPr lang="en-US"/>
          </a:p>
          <a:p>
            <a:pPr lvl="1"/>
            <a:r>
              <a:rPr lang="en-US">
                <a:latin typeface="Calibri Light"/>
                <a:cs typeface="Calibri Light"/>
              </a:rPr>
              <a:t>Departments and programs do not always stay in the same place</a:t>
            </a:r>
            <a:endParaRPr lang="en-US"/>
          </a:p>
          <a:p>
            <a:pPr lvl="1"/>
            <a:r>
              <a:rPr lang="en-US">
                <a:latin typeface="Calibri Light"/>
                <a:cs typeface="Calibri Light"/>
              </a:rPr>
              <a:t>Previous process required manual adjustments of Foundation data by Finance and Budget</a:t>
            </a:r>
            <a:endParaRPr lang="en-US"/>
          </a:p>
          <a:p>
            <a:pPr>
              <a:buFont typeface="Wingdings" panose="020B0604020202020204" pitchFamily="34" charset="0"/>
              <a:buChar char="§"/>
            </a:pPr>
            <a:r>
              <a:rPr lang="en-US">
                <a:solidFill>
                  <a:srgbClr val="005ABF"/>
                </a:solidFill>
                <a:latin typeface="Calibri Light"/>
                <a:cs typeface="Calibri Light"/>
              </a:rPr>
              <a:t>Adding information on categories</a:t>
            </a:r>
            <a:endParaRPr lang="en-US" dirty="0">
              <a:solidFill>
                <a:srgbClr val="005ABF"/>
              </a:solidFill>
              <a:cs typeface="Calibri Light"/>
            </a:endParaRPr>
          </a:p>
          <a:p>
            <a:endParaRPr lang="en-US">
              <a:solidFill>
                <a:srgbClr val="081625"/>
              </a:solidFill>
              <a:cs typeface="Calibri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C889D-3F8E-4B9F-89B7-49E37372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Data Journey - Endowments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425857"/>
              </p:ext>
            </p:extLst>
          </p:nvPr>
        </p:nvGraphicFramePr>
        <p:xfrm>
          <a:off x="715701" y="1788457"/>
          <a:ext cx="8089899" cy="304800"/>
        </p:xfrm>
        <a:graphic>
          <a:graphicData uri="http://schemas.openxmlformats.org/drawingml/2006/table">
            <a:tbl>
              <a:tblPr/>
              <a:tblGrid>
                <a:gridCol w="981419">
                  <a:extLst>
                    <a:ext uri="{9D8B030D-6E8A-4147-A177-3AD203B41FA5}">
                      <a16:colId xmlns:a16="http://schemas.microsoft.com/office/drawing/2014/main" val="1767248966"/>
                    </a:ext>
                  </a:extLst>
                </a:gridCol>
                <a:gridCol w="709684">
                  <a:extLst>
                    <a:ext uri="{9D8B030D-6E8A-4147-A177-3AD203B41FA5}">
                      <a16:colId xmlns:a16="http://schemas.microsoft.com/office/drawing/2014/main" val="2069393345"/>
                    </a:ext>
                  </a:extLst>
                </a:gridCol>
                <a:gridCol w="6398796">
                  <a:extLst>
                    <a:ext uri="{9D8B030D-6E8A-4147-A177-3AD203B41FA5}">
                      <a16:colId xmlns:a16="http://schemas.microsoft.com/office/drawing/2014/main" val="13450648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>
                          <a:effectLst/>
                          <a:latin typeface="Arial" panose="020B0604020202020204" pitchFamily="34" charset="0"/>
                        </a:rPr>
                        <a:t>OP Fund:</a:t>
                      </a:r>
                    </a:p>
                  </a:txBody>
                  <a:tcPr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>
                          <a:effectLst/>
                          <a:latin typeface="Arial" panose="020B0604020202020204" pitchFamily="34" charset="0"/>
                        </a:rPr>
                        <a:t>34124</a:t>
                      </a:r>
                    </a:p>
                  </a:txBody>
                  <a:tcPr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</a:rPr>
                        <a:t>AGR TEACHER ENHANCEMENT FELSHP</a:t>
                      </a:r>
                    </a:p>
                  </a:txBody>
                  <a:tcPr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38445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60" y="2113577"/>
            <a:ext cx="6815458" cy="1133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B26623-F1AB-4F67-BAF2-DFEE5B1B3B26}"/>
              </a:ext>
            </a:extLst>
          </p:cNvPr>
          <p:cNvSpPr txBox="1"/>
          <p:nvPr/>
        </p:nvSpPr>
        <p:spPr>
          <a:xfrm>
            <a:off x="769257" y="3430210"/>
            <a:ext cx="831910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Historically mapped to Graduate Studies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Expenditures are in School of Education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fund's STIP account is in College of Ag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B3FCE3-6598-4DE5-834E-79048F609A84}"/>
              </a:ext>
            </a:extLst>
          </p:cNvPr>
          <p:cNvSpPr/>
          <p:nvPr/>
        </p:nvSpPr>
        <p:spPr>
          <a:xfrm>
            <a:off x="1314813" y="2209619"/>
            <a:ext cx="1596571" cy="2660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66BE44-B449-4F33-8331-473F1E236BB3}"/>
              </a:ext>
            </a:extLst>
          </p:cNvPr>
          <p:cNvSpPr/>
          <p:nvPr/>
        </p:nvSpPr>
        <p:spPr>
          <a:xfrm>
            <a:off x="4548111" y="2209618"/>
            <a:ext cx="1886856" cy="2660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B6A6E6-364C-42B5-905F-38BCE58B9674}"/>
              </a:ext>
            </a:extLst>
          </p:cNvPr>
          <p:cNvSpPr/>
          <p:nvPr/>
        </p:nvSpPr>
        <p:spPr>
          <a:xfrm>
            <a:off x="6455288" y="2209618"/>
            <a:ext cx="1040191" cy="2660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252581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08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" y="0"/>
            <a:ext cx="12295552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33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7666D7D7-91F7-4DAD-9DB3-0A2BA6D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29" y="2104"/>
            <a:ext cx="13474699" cy="68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2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DCC2-AF7B-4530-ADD3-004DF951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Budget Office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8936-F44C-4814-9CC2-7881BB93F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Calibri Light"/>
                <a:cs typeface="Calibri Light"/>
              </a:rPr>
              <a:t>Budget Office Mission: </a:t>
            </a:r>
            <a:r>
              <a:rPr lang="en-US">
                <a:latin typeface="Calibri Light"/>
                <a:cs typeface="Calibri Light"/>
              </a:rPr>
              <a:t>provide effective policy and financial analysis to ensure the sound stewardship and strategic use of campus resources.</a:t>
            </a:r>
            <a:endParaRPr lang="en-US" dirty="0">
              <a:latin typeface="Calibri Light"/>
              <a:cs typeface="Calibri Light"/>
            </a:endParaRPr>
          </a:p>
          <a:p>
            <a:endParaRPr lang="en-US" dirty="0">
              <a:latin typeface="Calibri Light"/>
              <a:cs typeface="Calibri Light"/>
            </a:endParaRPr>
          </a:p>
          <a:p>
            <a:r>
              <a:rPr lang="en-US">
                <a:latin typeface="Calibri Light"/>
                <a:cs typeface="Calibri Light"/>
              </a:rPr>
              <a:t>Manage annual budget process </a:t>
            </a:r>
            <a:endParaRPr lang="en-US" dirty="0">
              <a:latin typeface="Calibri Light"/>
              <a:cs typeface="Calibri Light"/>
            </a:endParaRPr>
          </a:p>
          <a:p>
            <a:pPr lvl="1"/>
            <a:r>
              <a:rPr lang="en-US">
                <a:latin typeface="Calibri Light"/>
                <a:cs typeface="Calibri Light"/>
              </a:rPr>
              <a:t>Process to align available resources with campus mission and strategic goals</a:t>
            </a:r>
            <a:endParaRPr lang="en-US" dirty="0">
              <a:latin typeface="Calibri Light"/>
              <a:cs typeface="Calibri Light"/>
            </a:endParaRPr>
          </a:p>
          <a:p>
            <a:pPr lvl="1"/>
            <a:r>
              <a:rPr lang="en-US">
                <a:latin typeface="Calibri Light"/>
                <a:cs typeface="Calibri Light"/>
              </a:rPr>
              <a:t>Identify available resources and challenges or opportunities</a:t>
            </a:r>
            <a:endParaRPr lang="en-US" dirty="0">
              <a:latin typeface="Calibri Light"/>
              <a:cs typeface="Calibri Light"/>
            </a:endParaRPr>
          </a:p>
          <a:p>
            <a:pPr lvl="1"/>
            <a:r>
              <a:rPr lang="en-US">
                <a:latin typeface="Calibri Light"/>
                <a:cs typeface="Calibri Light"/>
              </a:rPr>
              <a:t>Campus resources are allocated through both formulas and strategic decisions</a:t>
            </a:r>
            <a:endParaRPr lang="en-US"/>
          </a:p>
          <a:p>
            <a:pPr lvl="1"/>
            <a:r>
              <a:rPr lang="en-US">
                <a:latin typeface="Calibri Light"/>
                <a:cs typeface="Calibri Light"/>
              </a:rPr>
              <a:t>Overall campus budget and unit budgets are finalized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52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E3A4C-D9A6-4B8D-8916-C3F42491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20" y="407688"/>
            <a:ext cx="9413096" cy="75318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/>
                <a:cs typeface="Calibri Light"/>
              </a:rPr>
              <a:t>Adding Context – Historical YTD Comparator</a:t>
            </a:r>
            <a:br>
              <a:rPr lang="en-US" dirty="0">
                <a:latin typeface="Calibri Light"/>
                <a:cs typeface="Calibri Light"/>
              </a:rPr>
            </a:br>
            <a:endParaRPr lang="en-US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1006FF6-259D-4F7B-8063-05A51D89F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348" y="1056467"/>
            <a:ext cx="7006916" cy="519483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D2FCC4-B051-432B-883C-C5E4D36B6CC4}"/>
              </a:ext>
            </a:extLst>
          </p:cNvPr>
          <p:cNvSpPr txBox="1"/>
          <p:nvPr/>
        </p:nvSpPr>
        <p:spPr>
          <a:xfrm>
            <a:off x="7857931" y="2866054"/>
            <a:ext cx="4166116" cy="15194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Provide a comparable measure to YTD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Tableau's Level of Detail (LOD)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Total Indirect Costs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Filter to pre-April data in each year</a:t>
            </a:r>
          </a:p>
        </p:txBody>
      </p:sp>
    </p:spTree>
    <p:extLst>
      <p:ext uri="{BB962C8B-B14F-4D97-AF65-F5344CB8AC3E}">
        <p14:creationId xmlns:p14="http://schemas.microsoft.com/office/powerpoint/2010/main" val="955749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29BDC-0728-4BD0-9CEC-3AF52D2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Creating Aliases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3D23-675D-4D4D-8C44-09FC4B1C3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 Light"/>
                <a:cs typeface="Calibri Light"/>
              </a:rPr>
              <a:t>Units</a:t>
            </a:r>
          </a:p>
          <a:p>
            <a:pPr marL="0" indent="0">
              <a:buNone/>
            </a:pPr>
            <a:endParaRPr lang="en-US" b="1" dirty="0">
              <a:latin typeface="Calibri Light"/>
              <a:cs typeface="Calibri Light"/>
            </a:endParaRPr>
          </a:p>
          <a:p>
            <a:r>
              <a:rPr lang="en-US" dirty="0">
                <a:latin typeface="Calibri Light"/>
                <a:cs typeface="Calibri Light"/>
              </a:rPr>
              <a:t>2400 = College of Engineering</a:t>
            </a:r>
            <a:endParaRPr lang="en-US"/>
          </a:p>
          <a:p>
            <a:pPr marL="0" indent="0">
              <a:buNone/>
            </a:pPr>
            <a:endParaRPr lang="en-US" dirty="0">
              <a:latin typeface="Calibri Light"/>
              <a:cs typeface="Calibri Light"/>
            </a:endParaRPr>
          </a:p>
          <a:p>
            <a:r>
              <a:rPr lang="en-US" dirty="0">
                <a:latin typeface="Calibri Light"/>
                <a:cs typeface="Calibri Light"/>
              </a:rPr>
              <a:t>3-ATHL = Intercollegiate Athletics</a:t>
            </a:r>
            <a:endParaRPr lang="en-US" dirty="0"/>
          </a:p>
          <a:p>
            <a:endParaRPr lang="en-US" dirty="0"/>
          </a:p>
          <a:p>
            <a:r>
              <a:rPr lang="en-US" dirty="0">
                <a:latin typeface="Calibri Light"/>
                <a:cs typeface="Calibri Light"/>
              </a:rPr>
              <a:t>COLLEGE OF BIOLOGICAL SCIENCES = College of Biological Sciences</a:t>
            </a:r>
          </a:p>
        </p:txBody>
      </p:sp>
    </p:spTree>
    <p:extLst>
      <p:ext uri="{BB962C8B-B14F-4D97-AF65-F5344CB8AC3E}">
        <p14:creationId xmlns:p14="http://schemas.microsoft.com/office/powerpoint/2010/main" val="2658786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09103-9223-464D-8902-C3CD0C77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7" y="648729"/>
            <a:ext cx="8596668" cy="661020"/>
          </a:xfrm>
        </p:spPr>
        <p:txBody>
          <a:bodyPr/>
          <a:lstStyle/>
          <a:p>
            <a:r>
              <a:rPr lang="en-US">
                <a:latin typeface="Calibri Light"/>
                <a:cs typeface="Calibri Light"/>
              </a:rPr>
              <a:t>Examples of Groupings</a:t>
            </a:r>
          </a:p>
        </p:txBody>
      </p:sp>
      <p:pic>
        <p:nvPicPr>
          <p:cNvPr id="12" name="Picture 1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35A30FE-8661-4F7A-B9C8-CDE188678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945" y="1361420"/>
            <a:ext cx="7253228" cy="4893674"/>
          </a:xfrm>
        </p:spPr>
      </p:pic>
    </p:spTree>
    <p:extLst>
      <p:ext uri="{BB962C8B-B14F-4D97-AF65-F5344CB8AC3E}">
        <p14:creationId xmlns:p14="http://schemas.microsoft.com/office/powerpoint/2010/main" val="676901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66CC-7961-4E7A-B484-8511BE9E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14" y="574388"/>
            <a:ext cx="8596668" cy="1320800"/>
          </a:xfrm>
        </p:spPr>
        <p:txBody>
          <a:bodyPr/>
          <a:lstStyle/>
          <a:p>
            <a:r>
              <a:rPr lang="en-US">
                <a:latin typeface="Calibri Light"/>
                <a:cs typeface="Calibri Light"/>
              </a:rPr>
              <a:t>Examples of Groupings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FE102-4376-4621-8120-235F595A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60" y="1306490"/>
            <a:ext cx="808973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 Light"/>
                <a:cs typeface="Calibri Light"/>
              </a:rPr>
              <a:t>Budget Category Groupings</a:t>
            </a:r>
            <a:endParaRPr lang="en-US" dirty="0"/>
          </a:p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51C3BEF-8AFD-4775-8D31-813A5427D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839" y="1767142"/>
            <a:ext cx="3904784" cy="44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56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66CC-7961-4E7A-B484-8511BE9E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14" y="574388"/>
            <a:ext cx="8596668" cy="1320800"/>
          </a:xfrm>
        </p:spPr>
        <p:txBody>
          <a:bodyPr/>
          <a:lstStyle/>
          <a:p>
            <a:r>
              <a:rPr lang="en-US">
                <a:latin typeface="Calibri Light"/>
                <a:cs typeface="Calibri Light"/>
              </a:rPr>
              <a:t>Examples of Groupings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FE102-4376-4621-8120-235F595A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60" y="1306490"/>
            <a:ext cx="808973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 Light"/>
                <a:cs typeface="Calibri Light"/>
              </a:rPr>
              <a:t>Budget Group Groupings</a:t>
            </a:r>
            <a:endParaRPr lang="en-US" dirty="0"/>
          </a:p>
          <a:p>
            <a:endParaRPr lang="en-US"/>
          </a:p>
        </p:txBody>
      </p:sp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2706EC1-405E-40A3-83FB-4D7E22392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790" y="1713876"/>
            <a:ext cx="4053468" cy="46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50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E077-0E53-4314-8CA0-88D7E4B4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UC Davis Color Palette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3A3CA6-167D-42DC-A92F-431EE55AF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>
                <a:latin typeface="Calibri Light"/>
                <a:cs typeface="Calibri Light"/>
              </a:rPr>
              <a:t>Business Intelligence Website</a:t>
            </a:r>
            <a:endParaRPr lang="en-US" sz="2800" b="1"/>
          </a:p>
          <a:p>
            <a:pPr marL="0" indent="0">
              <a:buNone/>
            </a:pPr>
            <a:endParaRPr lang="en-US" sz="2800" b="1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sz="2400">
                <a:latin typeface="Calibri Light"/>
                <a:cs typeface="Calibri Light"/>
              </a:rPr>
              <a:t>Step-by-step instructions for onboarding the UC Davis color palette onto Tableau Desktop</a:t>
            </a:r>
          </a:p>
          <a:p>
            <a:pPr marL="0" indent="0">
              <a:buNone/>
            </a:pPr>
            <a:endParaRPr lang="en-US" sz="240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sz="2000">
                <a:latin typeface="Calibri Light"/>
                <a:cs typeface="Calibri Light"/>
                <a:hlinkClick r:id="rId3"/>
              </a:rPr>
              <a:t>https://financeandbusiness.ucdavis.edu/bia/b-i/tableau/blog/ucd-color-palette</a:t>
            </a:r>
            <a:endParaRPr lang="en-US" sz="2000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86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E077-0E53-4314-8CA0-88D7E4B4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UC Davis Color Palette</a:t>
            </a:r>
            <a:endParaRPr lang="en-US"/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229D40F-3FD2-4E8A-9AAF-379F26062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24" y="1640016"/>
            <a:ext cx="7551112" cy="45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4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E077-0E53-4314-8CA0-88D7E4B4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UC Davis Color Palette</a:t>
            </a:r>
            <a:endParaRPr lang="en-US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3BFF219-48D6-42E1-A51B-B1C90174C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9634" y="1715460"/>
            <a:ext cx="5337691" cy="43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49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4344-3A11-4AA0-8346-F3A5B73C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41EC-67AA-4F0C-B601-CEFA6B182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Binder replaced by tip sheet for users</a:t>
            </a:r>
          </a:p>
          <a:p>
            <a:r>
              <a:rPr lang="en-US" dirty="0">
                <a:latin typeface="Calibri Light"/>
                <a:cs typeface="Calibri"/>
              </a:rPr>
              <a:t>AggieData.ucdavis.edu &gt; Budget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Eliminated long pdf file on website</a:t>
            </a:r>
          </a:p>
          <a:p>
            <a:r>
              <a:rPr lang="en-US" dirty="0">
                <a:cs typeface="Calibri"/>
              </a:rPr>
              <a:t>Now in a location where all data is kept: easier to find and use</a:t>
            </a:r>
          </a:p>
          <a:p>
            <a:r>
              <a:rPr lang="en-US" dirty="0">
                <a:cs typeface="Calibri"/>
              </a:rPr>
              <a:t>Used in wider variety of meetings: example Senate Committee meeting</a:t>
            </a:r>
          </a:p>
          <a:p>
            <a:r>
              <a:rPr lang="en-US" dirty="0">
                <a:cs typeface="Calibri"/>
              </a:rPr>
              <a:t>Users are coming to expect this level of access to data</a:t>
            </a:r>
          </a:p>
          <a:p>
            <a:r>
              <a:rPr lang="en-US" dirty="0">
                <a:cs typeface="Calibri"/>
              </a:rPr>
              <a:t>Staff able to spend time on new projects and add to available data and information, rather than updating existing reports</a:t>
            </a:r>
          </a:p>
        </p:txBody>
      </p:sp>
    </p:spTree>
    <p:extLst>
      <p:ext uri="{BB962C8B-B14F-4D97-AF65-F5344CB8AC3E}">
        <p14:creationId xmlns:p14="http://schemas.microsoft.com/office/powerpoint/2010/main" val="3730207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7225-CC0A-44C4-8B74-8B740CF7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Benefits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C342D-ACBB-4313-B359-E2D12EC49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</a:pPr>
            <a:r>
              <a:rPr lang="en-US" dirty="0">
                <a:latin typeface="Calibri Light"/>
                <a:cs typeface="Calibri Light"/>
              </a:rPr>
              <a:t>KFS </a:t>
            </a:r>
            <a:r>
              <a:rPr lang="en-US" dirty="0">
                <a:solidFill>
                  <a:srgbClr val="081625"/>
                </a:solidFill>
                <a:latin typeface="Calibri Light"/>
                <a:cs typeface="Calibri Light"/>
              </a:rPr>
              <a:t>does not have complete and approved budget data, only </a:t>
            </a:r>
            <a:r>
              <a:rPr lang="en-US" dirty="0" err="1">
                <a:solidFill>
                  <a:srgbClr val="081625"/>
                </a:solidFill>
                <a:latin typeface="Calibri Light"/>
                <a:cs typeface="Calibri Light"/>
              </a:rPr>
              <a:t>AggieBudget</a:t>
            </a:r>
            <a:r>
              <a:rPr lang="en-US" dirty="0">
                <a:solidFill>
                  <a:srgbClr val="081625"/>
                </a:solidFill>
                <a:latin typeface="Calibri Light"/>
                <a:cs typeface="Calibri Light"/>
              </a:rPr>
              <a:t> does.  Now able to integrate data from systems.</a:t>
            </a:r>
            <a:endParaRPr lang="en-US"/>
          </a:p>
          <a:p>
            <a:pPr>
              <a:buFont typeface="Wingdings" panose="020B0604020202020204" pitchFamily="34" charset="0"/>
              <a:buChar char="§"/>
            </a:pPr>
            <a:r>
              <a:rPr lang="en-US" dirty="0">
                <a:solidFill>
                  <a:srgbClr val="081625"/>
                </a:solidFill>
                <a:latin typeface="Calibri Light"/>
                <a:cs typeface="Calibri Light"/>
              </a:rPr>
              <a:t>KFS and </a:t>
            </a:r>
            <a:r>
              <a:rPr lang="en-US" dirty="0" err="1">
                <a:solidFill>
                  <a:srgbClr val="081625"/>
                </a:solidFill>
                <a:latin typeface="Calibri Light"/>
                <a:cs typeface="Calibri Light"/>
              </a:rPr>
              <a:t>AggieBudget</a:t>
            </a:r>
            <a:r>
              <a:rPr lang="en-US" dirty="0">
                <a:solidFill>
                  <a:srgbClr val="081625"/>
                </a:solidFill>
                <a:latin typeface="Calibri Light"/>
                <a:cs typeface="Calibri Light"/>
              </a:rPr>
              <a:t> only available to limited users.  </a:t>
            </a:r>
            <a:r>
              <a:rPr lang="en-US" dirty="0" err="1">
                <a:solidFill>
                  <a:srgbClr val="081625"/>
                </a:solidFill>
                <a:latin typeface="Calibri Light"/>
                <a:cs typeface="Calibri Light"/>
              </a:rPr>
              <a:t>AggieData</a:t>
            </a:r>
            <a:r>
              <a:rPr lang="en-US" dirty="0">
                <a:solidFill>
                  <a:srgbClr val="081625"/>
                </a:solidFill>
                <a:latin typeface="Calibri Light"/>
                <a:cs typeface="Calibri Light"/>
              </a:rPr>
              <a:t> is available to whole campus community and public.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US" dirty="0">
                <a:solidFill>
                  <a:srgbClr val="081625"/>
                </a:solidFill>
                <a:latin typeface="Calibri Light"/>
                <a:cs typeface="Calibri Light"/>
              </a:rPr>
              <a:t>Consistent definitions and view of data.  So many options in KFS often can get different answers to same questions.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US" dirty="0">
                <a:solidFill>
                  <a:srgbClr val="081625"/>
                </a:solidFill>
                <a:latin typeface="Calibri Light"/>
                <a:cs typeface="Calibri Light"/>
              </a:rPr>
              <a:t>See how central campus is viewing your data.</a:t>
            </a:r>
          </a:p>
        </p:txBody>
      </p:sp>
    </p:spTree>
    <p:extLst>
      <p:ext uri="{BB962C8B-B14F-4D97-AF65-F5344CB8AC3E}">
        <p14:creationId xmlns:p14="http://schemas.microsoft.com/office/powerpoint/2010/main" val="39440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-20602"/>
            <a:ext cx="8704729" cy="6726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762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UC Davis Budget Planning Cycle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52439" y="3104971"/>
            <a:ext cx="2483069" cy="381000"/>
            <a:chOff x="869731" y="2133600"/>
            <a:chExt cx="2483069" cy="381000"/>
          </a:xfrm>
        </p:grpSpPr>
        <p:sp>
          <p:nvSpPr>
            <p:cNvPr id="10" name="Rectangle 9"/>
            <p:cNvSpPr/>
            <p:nvPr/>
          </p:nvSpPr>
          <p:spPr>
            <a:xfrm>
              <a:off x="869731" y="2209800"/>
              <a:ext cx="457200" cy="152400"/>
            </a:xfrm>
            <a:prstGeom prst="rect">
              <a:avLst/>
            </a:prstGeom>
            <a:solidFill>
              <a:srgbClr val="E3B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4"/>
            <p:cNvSpPr txBox="1">
              <a:spLocks/>
            </p:cNvSpPr>
            <p:nvPr/>
          </p:nvSpPr>
          <p:spPr>
            <a:xfrm>
              <a:off x="1447800" y="2133600"/>
              <a:ext cx="1905000" cy="38100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257175" indent="-257175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35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05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UC Davis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52439" y="2659187"/>
            <a:ext cx="2483069" cy="381000"/>
            <a:chOff x="869731" y="2133600"/>
            <a:chExt cx="2483069" cy="381000"/>
          </a:xfrm>
        </p:grpSpPr>
        <p:sp>
          <p:nvSpPr>
            <p:cNvPr id="14" name="Rectangle 13"/>
            <p:cNvSpPr/>
            <p:nvPr/>
          </p:nvSpPr>
          <p:spPr>
            <a:xfrm>
              <a:off x="869731" y="2209800"/>
              <a:ext cx="457200" cy="152400"/>
            </a:xfrm>
            <a:prstGeom prst="rect">
              <a:avLst/>
            </a:prstGeom>
            <a:solidFill>
              <a:srgbClr val="78B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4"/>
            <p:cNvSpPr txBox="1">
              <a:spLocks/>
            </p:cNvSpPr>
            <p:nvPr/>
          </p:nvSpPr>
          <p:spPr>
            <a:xfrm>
              <a:off x="1447800" y="2133600"/>
              <a:ext cx="1905000" cy="38100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257175" indent="-257175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35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05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State of CA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47183" y="2247900"/>
            <a:ext cx="2483069" cy="381000"/>
            <a:chOff x="869731" y="2133600"/>
            <a:chExt cx="2483069" cy="381000"/>
          </a:xfrm>
        </p:grpSpPr>
        <p:sp>
          <p:nvSpPr>
            <p:cNvPr id="17" name="Rectangle 16"/>
            <p:cNvSpPr/>
            <p:nvPr/>
          </p:nvSpPr>
          <p:spPr>
            <a:xfrm>
              <a:off x="869731" y="2209800"/>
              <a:ext cx="457200" cy="152400"/>
            </a:xfrm>
            <a:prstGeom prst="rect">
              <a:avLst/>
            </a:prstGeom>
            <a:solidFill>
              <a:srgbClr val="2F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1447800" y="2133600"/>
              <a:ext cx="1905000" cy="38100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257175" indent="-257175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35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05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UCOP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-24066"/>
            <a:ext cx="8713694" cy="6733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1334"/>
            <a:ext cx="8704729" cy="67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9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6036" y="2105891"/>
            <a:ext cx="66594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Questions?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hlinkClick r:id="rId2"/>
              </a:rPr>
              <a:t>https://aggiedata.ucdavis.edu/</a:t>
            </a:r>
            <a:r>
              <a:rPr lang="en-US" sz="2000" dirty="0"/>
              <a:t>  Budget+</a:t>
            </a:r>
          </a:p>
        </p:txBody>
      </p:sp>
    </p:spTree>
    <p:extLst>
      <p:ext uri="{BB962C8B-B14F-4D97-AF65-F5344CB8AC3E}">
        <p14:creationId xmlns:p14="http://schemas.microsoft.com/office/powerpoint/2010/main" val="280796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03" y="655656"/>
            <a:ext cx="8596668" cy="1214707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AggieBudget</a:t>
            </a:r>
            <a:r>
              <a:rPr lang="en-US" sz="2400" dirty="0">
                <a:solidFill>
                  <a:srgbClr val="000000"/>
                </a:solidFill>
              </a:rPr>
              <a:t> is a budget, financial forecasting and reporting solution designed to improve efficiency and transparency in resource planning and management at UC Davis. 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6955" y="2036618"/>
            <a:ext cx="9546383" cy="456169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Goals: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roxima Nova" panose="02000506030000020004" pitchFamily="50" charset="0"/>
                <a:cs typeface="Calibri"/>
              </a:rPr>
              <a:t>Replace Excel-based, ad hoc budgeting and reporting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roxima Nova" panose="02000506030000020004" pitchFamily="50" charset="0"/>
                <a:cs typeface="Calibri"/>
              </a:rPr>
              <a:t>Provide consistency 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roxima Nova" panose="02000506030000020004" pitchFamily="50" charset="0"/>
                <a:cs typeface="Calibri"/>
              </a:rPr>
              <a:t>Increase transparency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roxima Nova" panose="02000506030000020004" pitchFamily="50" charset="0"/>
                <a:cs typeface="Calibri"/>
              </a:rPr>
              <a:t>Contribute to the financial health of the organization at all levels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roxima Nova" panose="02000506030000020004" pitchFamily="50" charset="0"/>
                <a:cs typeface="Calibri"/>
              </a:rPr>
              <a:t>Support greater confidence in investment in unit/university priorities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roxima Nova" panose="02000506030000020004" pitchFamily="50" charset="0"/>
                <a:cs typeface="Calibri"/>
              </a:rPr>
              <a:t>Improve and support communication around budgets and long-term planning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roxima Nova" panose="02000506030000020004" pitchFamily="50" charset="0"/>
                <a:cs typeface="Calibri"/>
              </a:rPr>
              <a:t>Less time spent on technical budget and report development and more time spent on analysis of options and outcomes.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roxima Nova" panose="02000506030000020004" pitchFamily="50" charset="0"/>
                <a:cs typeface="Calibri"/>
              </a:rPr>
              <a:t>Support multi-year planning at all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3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C2D6-E597-4E79-BE9B-3123C157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cs typeface="Calibri Light"/>
              </a:rPr>
              <a:t>Goals of Budget Context Conversion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37F70-E255-4099-BCE9-63C384A6D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60" y="2160589"/>
            <a:ext cx="808973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en-US" dirty="0">
                <a:solidFill>
                  <a:srgbClr val="005ABF"/>
                </a:solidFill>
                <a:latin typeface="Calibri Light"/>
                <a:cs typeface="Calibri"/>
              </a:rPr>
              <a:t>Facilitate decision making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US" dirty="0">
                <a:solidFill>
                  <a:srgbClr val="005ABF"/>
                </a:solidFill>
                <a:latin typeface="Calibri Light"/>
                <a:cs typeface="Calibri"/>
              </a:rPr>
              <a:t>Increased transparency </a:t>
            </a:r>
          </a:p>
          <a:p>
            <a:pPr>
              <a:buFont typeface="Wingdings" panose="020B0604020202020204" pitchFamily="34" charset="0"/>
            </a:pPr>
            <a:r>
              <a:rPr lang="en-US" dirty="0">
                <a:solidFill>
                  <a:srgbClr val="005ABF"/>
                </a:solidFill>
                <a:latin typeface="Calibri Light"/>
                <a:cs typeface="Calibri"/>
              </a:rPr>
              <a:t>Easer to update, significant reduction in staff time and effort</a:t>
            </a:r>
          </a:p>
          <a:p>
            <a:pPr>
              <a:buFont typeface="Wingdings" panose="020B0604020202020204" pitchFamily="34" charset="0"/>
            </a:pPr>
            <a:r>
              <a:rPr lang="en-US" dirty="0">
                <a:solidFill>
                  <a:srgbClr val="005ABF"/>
                </a:solidFill>
                <a:latin typeface="Calibri Light"/>
                <a:cs typeface="Calibri"/>
              </a:rPr>
              <a:t>Earlier updates</a:t>
            </a:r>
          </a:p>
          <a:p>
            <a:pPr>
              <a:buFont typeface="Wingdings" panose="020B0604020202020204" pitchFamily="34" charset="0"/>
            </a:pPr>
            <a:r>
              <a:rPr lang="en-US" dirty="0">
                <a:solidFill>
                  <a:srgbClr val="005ABF"/>
                </a:solidFill>
                <a:latin typeface="Calibri Light"/>
                <a:cs typeface="Calibri"/>
              </a:rPr>
              <a:t>Automation reduced errors</a:t>
            </a:r>
          </a:p>
          <a:p>
            <a:pPr>
              <a:buFont typeface="Wingdings" panose="020B0604020202020204" pitchFamily="34" charset="0"/>
            </a:pPr>
            <a:r>
              <a:rPr lang="en-US" dirty="0">
                <a:solidFill>
                  <a:srgbClr val="005ABF"/>
                </a:solidFill>
                <a:latin typeface="Calibri Light"/>
                <a:cs typeface="Calibri"/>
              </a:rPr>
              <a:t>Consistent formats &amp; information</a:t>
            </a:r>
          </a:p>
          <a:p>
            <a:pPr>
              <a:buFont typeface="Wingdings" panose="020B0604020202020204" pitchFamily="34" charset="0"/>
            </a:pPr>
            <a:r>
              <a:rPr lang="en-US" dirty="0">
                <a:solidFill>
                  <a:srgbClr val="005ABF"/>
                </a:solidFill>
                <a:latin typeface="Calibri Light"/>
                <a:cs typeface="Calibri"/>
              </a:rPr>
              <a:t>Ability to see trends and choose most relevant views to user</a:t>
            </a:r>
          </a:p>
          <a:p>
            <a:pPr>
              <a:buFont typeface="Wingdings" panose="020B0604020202020204" pitchFamily="34" charset="0"/>
            </a:pPr>
            <a:endParaRPr lang="en-US" dirty="0">
              <a:solidFill>
                <a:srgbClr val="005ABF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90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4D5B-2762-4085-9D6E-0B972E19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AggieBudget Data Extract Approach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A9700-F1D2-4456-AA1C-E0348F009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Calibri Light"/>
                <a:cs typeface="Calibri Light"/>
              </a:rPr>
              <a:t>AggieBudget</a:t>
            </a:r>
            <a:r>
              <a:rPr lang="en-US">
                <a:latin typeface="Calibri Light"/>
                <a:cs typeface="Calibri Light"/>
              </a:rPr>
              <a:t> consumes data from KFS and is the system of record for budget data</a:t>
            </a:r>
          </a:p>
          <a:p>
            <a:r>
              <a:rPr lang="en-US">
                <a:latin typeface="Calibri Light"/>
                <a:cs typeface="Calibri Light"/>
              </a:rPr>
              <a:t>Conversations around data extraction</a:t>
            </a:r>
            <a:endParaRPr lang="en-US"/>
          </a:p>
          <a:p>
            <a:pPr lvl="1"/>
            <a:r>
              <a:rPr lang="en-US">
                <a:solidFill>
                  <a:srgbClr val="081625"/>
                </a:solidFill>
                <a:latin typeface="Calibri Light"/>
                <a:cs typeface="Calibri Light"/>
              </a:rPr>
              <a:t>No direct connection option</a:t>
            </a:r>
            <a:endParaRPr lang="en-US">
              <a:solidFill>
                <a:srgbClr val="081625"/>
              </a:solidFill>
            </a:endParaRPr>
          </a:p>
          <a:p>
            <a:pPr lvl="1"/>
            <a:r>
              <a:rPr lang="en-US">
                <a:solidFill>
                  <a:srgbClr val="081625"/>
                </a:solidFill>
                <a:latin typeface="Calibri Light"/>
                <a:cs typeface="Calibri Light"/>
              </a:rPr>
              <a:t>AB transforms KFS transactional data and adds new dimensions</a:t>
            </a:r>
            <a:endParaRPr lang="en-US">
              <a:solidFill>
                <a:srgbClr val="081625"/>
              </a:solidFill>
            </a:endParaRPr>
          </a:p>
          <a:p>
            <a:pPr lvl="1"/>
            <a:r>
              <a:rPr lang="en-US">
                <a:solidFill>
                  <a:srgbClr val="081625"/>
                </a:solidFill>
                <a:latin typeface="Calibri Light"/>
                <a:cs typeface="Calibri Light"/>
              </a:rPr>
              <a:t>Table structure includes tables for each year for several data sets </a:t>
            </a:r>
            <a:endParaRPr lang="en-US"/>
          </a:p>
          <a:p>
            <a:pPr lvl="1"/>
            <a:r>
              <a:rPr lang="en-US">
                <a:solidFill>
                  <a:srgbClr val="081625"/>
                </a:solidFill>
                <a:latin typeface="Calibri Light"/>
                <a:cs typeface="Calibri Light"/>
              </a:rPr>
              <a:t>Lots of look up tables</a:t>
            </a:r>
            <a:endParaRPr lang="en-US">
              <a:latin typeface="Calibri Light"/>
              <a:cs typeface="Calibri Light"/>
            </a:endParaRPr>
          </a:p>
          <a:p>
            <a:r>
              <a:rPr lang="en-US">
                <a:solidFill>
                  <a:srgbClr val="081625"/>
                </a:solidFill>
                <a:latin typeface="Calibri Light"/>
                <a:cs typeface="Calibri Light"/>
              </a:rPr>
              <a:t>Options</a:t>
            </a:r>
            <a:endParaRPr lang="en-US">
              <a:latin typeface="Calibri Light"/>
              <a:cs typeface="Calibri Light"/>
            </a:endParaRPr>
          </a:p>
          <a:p>
            <a:pPr lvl="1"/>
            <a:r>
              <a:rPr lang="en-US">
                <a:solidFill>
                  <a:srgbClr val="081625"/>
                </a:solidFill>
                <a:latin typeface="Calibri Light"/>
                <a:cs typeface="Calibri Light"/>
              </a:rPr>
              <a:t>All tables in data warehouse </a:t>
            </a:r>
            <a:endParaRPr lang="en-US">
              <a:solidFill>
                <a:srgbClr val="081625"/>
              </a:solidFill>
            </a:endParaRPr>
          </a:p>
          <a:p>
            <a:pPr lvl="1"/>
            <a:r>
              <a:rPr lang="en-US">
                <a:solidFill>
                  <a:srgbClr val="081625"/>
                </a:solidFill>
                <a:latin typeface="Calibri Light"/>
                <a:cs typeface="Calibri Light"/>
              </a:rPr>
              <a:t>Massive table in AB to export</a:t>
            </a:r>
            <a:endParaRPr lang="en-US">
              <a:solidFill>
                <a:srgbClr val="0816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6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92431241-959C-4C39-BF80-E0D2F5B98E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5716587"/>
          </a:xfrm>
        </p:spPr>
      </p:pic>
    </p:spTree>
    <p:extLst>
      <p:ext uri="{BB962C8B-B14F-4D97-AF65-F5344CB8AC3E}">
        <p14:creationId xmlns:p14="http://schemas.microsoft.com/office/powerpoint/2010/main" val="56231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3275-EF46-4A25-8A4D-C86DE8FC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cs typeface="Calibri Light"/>
              </a:rPr>
              <a:t>Transforming Source Data for Tableau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49EF1-CFB3-4CE4-A355-EF0A6B0F3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5000000000000000000" pitchFamily="2" charset="2"/>
              <a:buChar char="•"/>
            </a:pPr>
            <a:r>
              <a:rPr lang="en-US" sz="2800" dirty="0">
                <a:latin typeface="Calibri Light"/>
                <a:cs typeface="Calibri Light"/>
              </a:rPr>
              <a:t>Refactoring the </a:t>
            </a:r>
            <a:r>
              <a:rPr lang="en-US" sz="2800" dirty="0" err="1">
                <a:latin typeface="Calibri Light"/>
                <a:cs typeface="Calibri Light"/>
              </a:rPr>
              <a:t>AggieBudget</a:t>
            </a:r>
            <a:r>
              <a:rPr lang="en-US" sz="2800" dirty="0">
                <a:latin typeface="Calibri Light"/>
                <a:cs typeface="Calibri Light"/>
              </a:rPr>
              <a:t> Extract (CSV)</a:t>
            </a:r>
            <a:endParaRPr lang="en-US" sz="2800" dirty="0"/>
          </a:p>
          <a:p>
            <a:pPr>
              <a:buFont typeface="Arial" panose="05000000000000000000" pitchFamily="2" charset="2"/>
              <a:buChar char="•"/>
            </a:pPr>
            <a:r>
              <a:rPr lang="en-US" sz="2800" dirty="0">
                <a:latin typeface="Calibri Light"/>
                <a:cs typeface="Calibri Light"/>
              </a:rPr>
              <a:t>Joining the Sub Fund Group Type look-up table</a:t>
            </a:r>
          </a:p>
          <a:p>
            <a:pPr>
              <a:buFont typeface="Arial" panose="05000000000000000000" pitchFamily="2" charset="2"/>
              <a:buChar char="•"/>
            </a:pPr>
            <a:endParaRPr lang="en-US" sz="2800" dirty="0"/>
          </a:p>
          <a:p>
            <a:pPr>
              <a:buFont typeface="Arial" panose="05000000000000000000" pitchFamily="2" charset="2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224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9ED8-26FF-490B-BC3A-F7DAE08C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36" y="306607"/>
            <a:ext cx="9529729" cy="81539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/>
                <a:cs typeface="Calibri Light"/>
              </a:rPr>
              <a:t>Using Tableau Prep – Connect to .CSV, Filter Columns</a:t>
            </a:r>
          </a:p>
        </p:txBody>
      </p:sp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328D0F8C-C0EF-4849-98EB-C42DAF0D9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72" y="836977"/>
            <a:ext cx="7890587" cy="53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293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7">
      <a:dk1>
        <a:srgbClr val="002855"/>
      </a:dk1>
      <a:lt1>
        <a:sysClr val="window" lastClr="FFFFFF"/>
      </a:lt1>
      <a:dk2>
        <a:srgbClr val="002855"/>
      </a:dk2>
      <a:lt2>
        <a:srgbClr val="CBDFF4"/>
      </a:lt2>
      <a:accent1>
        <a:srgbClr val="002855"/>
      </a:accent1>
      <a:accent2>
        <a:srgbClr val="276DB8"/>
      </a:accent2>
      <a:accent3>
        <a:srgbClr val="6EA6E0"/>
      </a:accent3>
      <a:accent4>
        <a:srgbClr val="A6C8EC"/>
      </a:accent4>
      <a:accent5>
        <a:srgbClr val="CBDFF4"/>
      </a:accent5>
      <a:accent6>
        <a:srgbClr val="0A658C"/>
      </a:accent6>
      <a:hlink>
        <a:srgbClr val="00B0F0"/>
      </a:hlink>
      <a:folHlink>
        <a:srgbClr val="9297CF"/>
      </a:folHlink>
    </a:clrScheme>
    <a:fontScheme name="proxima nova">
      <a:majorFont>
        <a:latin typeface="Proxima Nova Light"/>
        <a:ea typeface=""/>
        <a:cs typeface=""/>
      </a:majorFont>
      <a:minorFont>
        <a:latin typeface="Proxima Nova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a_powerpoint_calibri.potx" id="{EDB73C26-9B9A-4530-9EBB-970199CC2415}" vid="{5891994E-6AF2-4AA0-A0A4-76CFA71CE3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bia_powerpoint_calibri</Template>
  <TotalTime>8</TotalTime>
  <Words>552</Words>
  <Application>Microsoft Office PowerPoint</Application>
  <PresentationFormat>Widescreen</PresentationFormat>
  <Paragraphs>133</Paragraphs>
  <Slides>30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Facet</vt:lpstr>
      <vt:lpstr>Budget Context</vt:lpstr>
      <vt:lpstr>Budget Office </vt:lpstr>
      <vt:lpstr>PowerPoint Presentation</vt:lpstr>
      <vt:lpstr>AggieBudget is a budget, financial forecasting and reporting solution designed to improve efficiency and transparency in resource planning and management at UC Davis.  </vt:lpstr>
      <vt:lpstr>Goals of Budget Context Conversion Project</vt:lpstr>
      <vt:lpstr>AggieBudget Data Extract Approach</vt:lpstr>
      <vt:lpstr>PowerPoint Presentation</vt:lpstr>
      <vt:lpstr>Transforming Source Data for Tableau</vt:lpstr>
      <vt:lpstr>Using Tableau Prep – Connect to .CSV, Filter Columns</vt:lpstr>
      <vt:lpstr>Tableau Prep  - Changing the Data Type</vt:lpstr>
      <vt:lpstr>Tableau Prep – Aggregate to relevant level of detail</vt:lpstr>
      <vt:lpstr>Tableau Prep – Pivot Columns to Rows</vt:lpstr>
      <vt:lpstr>Tableau Prep – Join on descriptor look-up table</vt:lpstr>
      <vt:lpstr>Dashboard from the refactored data</vt:lpstr>
      <vt:lpstr>Data Journey  - Endowments</vt:lpstr>
      <vt:lpstr>Data Journey - Endowments</vt:lpstr>
      <vt:lpstr>PowerPoint Presentation</vt:lpstr>
      <vt:lpstr>PowerPoint Presentation</vt:lpstr>
      <vt:lpstr>PowerPoint Presentation</vt:lpstr>
      <vt:lpstr>Adding Context – Historical YTD Comparator </vt:lpstr>
      <vt:lpstr>Creating Aliases</vt:lpstr>
      <vt:lpstr>Examples of Groupings</vt:lpstr>
      <vt:lpstr>Examples of Groupings</vt:lpstr>
      <vt:lpstr>Examples of Groupings</vt:lpstr>
      <vt:lpstr>UC Davis Color Palette</vt:lpstr>
      <vt:lpstr>UC Davis Color Palette</vt:lpstr>
      <vt:lpstr>UC Davis Color Palette</vt:lpstr>
      <vt:lpstr>Results </vt:lpstr>
      <vt:lpstr>Benefits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Sarah Mangum</cp:lastModifiedBy>
  <cp:revision>530</cp:revision>
  <dcterms:created xsi:type="dcterms:W3CDTF">2013-07-15T20:26:40Z</dcterms:created>
  <dcterms:modified xsi:type="dcterms:W3CDTF">2019-10-28T17:00:28Z</dcterms:modified>
</cp:coreProperties>
</file>